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0"/>
  </p:notesMasterIdLst>
  <p:handoutMasterIdLst>
    <p:handoutMasterId r:id="rId51"/>
  </p:handoutMasterIdLst>
  <p:sldIdLst>
    <p:sldId id="4586" r:id="rId5"/>
    <p:sldId id="4597" r:id="rId6"/>
    <p:sldId id="2134805669" r:id="rId7"/>
    <p:sldId id="4573" r:id="rId8"/>
    <p:sldId id="4563" r:id="rId9"/>
    <p:sldId id="4588" r:id="rId10"/>
    <p:sldId id="270" r:id="rId11"/>
    <p:sldId id="4642" r:id="rId12"/>
    <p:sldId id="4591" r:id="rId13"/>
    <p:sldId id="4643" r:id="rId14"/>
    <p:sldId id="4616" r:id="rId15"/>
    <p:sldId id="4640" r:id="rId16"/>
    <p:sldId id="4641" r:id="rId17"/>
    <p:sldId id="2134805671" r:id="rId18"/>
    <p:sldId id="2134805680" r:id="rId19"/>
    <p:sldId id="2134805673" r:id="rId20"/>
    <p:sldId id="2134805674" r:id="rId21"/>
    <p:sldId id="2134805675" r:id="rId22"/>
    <p:sldId id="2134805676" r:id="rId23"/>
    <p:sldId id="2134805677" r:id="rId24"/>
    <p:sldId id="2134805678" r:id="rId25"/>
    <p:sldId id="2134805679" r:id="rId26"/>
    <p:sldId id="2134805666" r:id="rId27"/>
    <p:sldId id="2134805668" r:id="rId28"/>
    <p:sldId id="2134805665" r:id="rId29"/>
    <p:sldId id="267" r:id="rId30"/>
    <p:sldId id="273" r:id="rId31"/>
    <p:sldId id="4639" r:id="rId32"/>
    <p:sldId id="4587" r:id="rId33"/>
    <p:sldId id="4645" r:id="rId34"/>
    <p:sldId id="2134805664" r:id="rId35"/>
    <p:sldId id="2134805662" r:id="rId36"/>
    <p:sldId id="2134805663" r:id="rId37"/>
    <p:sldId id="2134805692" r:id="rId38"/>
    <p:sldId id="2134805681" r:id="rId39"/>
    <p:sldId id="2134805682" r:id="rId40"/>
    <p:sldId id="2134805683" r:id="rId41"/>
    <p:sldId id="2134805684" r:id="rId42"/>
    <p:sldId id="2134805685" r:id="rId43"/>
    <p:sldId id="2134805686" r:id="rId44"/>
    <p:sldId id="2134805687" r:id="rId45"/>
    <p:sldId id="2134805690" r:id="rId46"/>
    <p:sldId id="2134805689" r:id="rId47"/>
    <p:sldId id="2134805691" r:id="rId48"/>
    <p:sldId id="46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y Mack" initials="CM" lastIdx="1" clrIdx="0">
    <p:extLst>
      <p:ext uri="{19B8F6BF-5375-455C-9EA6-DF929625EA0E}">
        <p15:presenceInfo xmlns:p15="http://schemas.microsoft.com/office/powerpoint/2012/main" userId="S::cathy_mack@shi.com::7efd0406-3c6a-46aa-9003-33636c0e1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0000"/>
    <a:srgbClr val="660000"/>
    <a:srgbClr val="DCDE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p:restoredTop sz="93792" autoAdjust="0"/>
  </p:normalViewPr>
  <p:slideViewPr>
    <p:cSldViewPr snapToGrid="0" snapToObjects="1">
      <p:cViewPr varScale="1">
        <p:scale>
          <a:sx n="114" d="100"/>
          <a:sy n="114" d="100"/>
        </p:scale>
        <p:origin x="414" y="102"/>
      </p:cViewPr>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350C5-7233-4E7E-8D71-44D57F57322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3CCCB9D-4628-440A-9A39-7B639D9820DE}">
      <dgm:prSet/>
      <dgm:spPr>
        <a:solidFill>
          <a:schemeClr val="accent3"/>
        </a:solidFill>
      </dgm:spPr>
      <dgm:t>
        <a:bodyPr/>
        <a:lstStyle/>
        <a:p>
          <a:pPr rtl="0"/>
          <a:r>
            <a:rPr lang="en-US" dirty="0"/>
            <a:t>Step 1 - Define “Good”</a:t>
          </a:r>
        </a:p>
      </dgm:t>
    </dgm:pt>
    <dgm:pt modelId="{E333F07E-9A2A-48AF-B47D-F87BAE6DC995}" type="parTrans" cxnId="{E6B72B27-BA5E-4FAD-8CE3-9074EC3A260D}">
      <dgm:prSet/>
      <dgm:spPr/>
      <dgm:t>
        <a:bodyPr/>
        <a:lstStyle/>
        <a:p>
          <a:endParaRPr lang="en-US"/>
        </a:p>
      </dgm:t>
    </dgm:pt>
    <dgm:pt modelId="{CE219104-939A-41C7-883E-2DEAC46B4DEB}" type="sibTrans" cxnId="{E6B72B27-BA5E-4FAD-8CE3-9074EC3A260D}">
      <dgm:prSet/>
      <dgm:spPr/>
      <dgm:t>
        <a:bodyPr/>
        <a:lstStyle/>
        <a:p>
          <a:endParaRPr lang="en-US"/>
        </a:p>
      </dgm:t>
    </dgm:pt>
    <dgm:pt modelId="{41CC0246-958C-4EC0-AD62-CA1EAB92BA6B}">
      <dgm:prSet/>
      <dgm:spPr>
        <a:solidFill>
          <a:schemeClr val="accent3"/>
        </a:solidFill>
      </dgm:spPr>
      <dgm:t>
        <a:bodyPr/>
        <a:lstStyle/>
        <a:p>
          <a:pPr rtl="0"/>
          <a:r>
            <a:rPr lang="en-US" dirty="0"/>
            <a:t>Step 2 - Awareness &amp; Alerts</a:t>
          </a:r>
        </a:p>
      </dgm:t>
    </dgm:pt>
    <dgm:pt modelId="{39BF37E6-0682-42C2-BCE1-C498D1997E02}" type="parTrans" cxnId="{D9A184ED-8572-4C99-AFF4-63313B843ED2}">
      <dgm:prSet/>
      <dgm:spPr/>
      <dgm:t>
        <a:bodyPr/>
        <a:lstStyle/>
        <a:p>
          <a:endParaRPr lang="en-US"/>
        </a:p>
      </dgm:t>
    </dgm:pt>
    <dgm:pt modelId="{54C6F563-8541-4225-A8C6-0981DB0B5212}" type="sibTrans" cxnId="{D9A184ED-8572-4C99-AFF4-63313B843ED2}">
      <dgm:prSet/>
      <dgm:spPr/>
      <dgm:t>
        <a:bodyPr/>
        <a:lstStyle/>
        <a:p>
          <a:endParaRPr lang="en-US"/>
        </a:p>
      </dgm:t>
    </dgm:pt>
    <dgm:pt modelId="{F8FFE16E-EAF0-4E62-89EA-3DAFCCB1C610}">
      <dgm:prSet/>
      <dgm:spPr>
        <a:solidFill>
          <a:schemeClr val="accent3"/>
        </a:solidFill>
      </dgm:spPr>
      <dgm:t>
        <a:bodyPr/>
        <a:lstStyle/>
        <a:p>
          <a:pPr rtl="0"/>
          <a:r>
            <a:rPr lang="en-US" dirty="0"/>
            <a:t>Step 3 – Automation/Remediation</a:t>
          </a:r>
        </a:p>
      </dgm:t>
    </dgm:pt>
    <dgm:pt modelId="{51DBCE57-56F3-43D1-B995-B157982D93F7}" type="parTrans" cxnId="{BEE11BB1-82A9-4B12-9906-905DB3CF6ED0}">
      <dgm:prSet/>
      <dgm:spPr/>
      <dgm:t>
        <a:bodyPr/>
        <a:lstStyle/>
        <a:p>
          <a:endParaRPr lang="en-US"/>
        </a:p>
      </dgm:t>
    </dgm:pt>
    <dgm:pt modelId="{B4C51702-5744-4BF1-8FA7-5D7E2B5EE1D4}" type="sibTrans" cxnId="{BEE11BB1-82A9-4B12-9906-905DB3CF6ED0}">
      <dgm:prSet/>
      <dgm:spPr/>
      <dgm:t>
        <a:bodyPr/>
        <a:lstStyle/>
        <a:p>
          <a:endParaRPr lang="en-US"/>
        </a:p>
      </dgm:t>
    </dgm:pt>
    <dgm:pt modelId="{914A116A-D138-427E-979F-DE7861D660CE}">
      <dgm:prSet/>
      <dgm:spPr/>
      <dgm:t>
        <a:bodyPr/>
        <a:lstStyle/>
        <a:p>
          <a:pPr rtl="0"/>
          <a:r>
            <a:rPr lang="en-US" dirty="0"/>
            <a:t>Tagging Strategy</a:t>
          </a:r>
        </a:p>
      </dgm:t>
    </dgm:pt>
    <dgm:pt modelId="{6DC3DC0F-7429-466A-9F4E-A3EF04F2BCEF}" type="parTrans" cxnId="{B019FD02-920E-4F43-9F6E-FE1E3591FB19}">
      <dgm:prSet/>
      <dgm:spPr/>
      <dgm:t>
        <a:bodyPr/>
        <a:lstStyle/>
        <a:p>
          <a:endParaRPr lang="en-US"/>
        </a:p>
      </dgm:t>
    </dgm:pt>
    <dgm:pt modelId="{0CD7874F-1744-417F-81D4-C2E4B841601F}" type="sibTrans" cxnId="{B019FD02-920E-4F43-9F6E-FE1E3591FB19}">
      <dgm:prSet/>
      <dgm:spPr/>
      <dgm:t>
        <a:bodyPr/>
        <a:lstStyle/>
        <a:p>
          <a:endParaRPr lang="en-US"/>
        </a:p>
      </dgm:t>
    </dgm:pt>
    <dgm:pt modelId="{0A9F8522-6D1D-4D99-A49B-64AB891C7CBE}">
      <dgm:prSet/>
      <dgm:spPr/>
      <dgm:t>
        <a:bodyPr/>
        <a:lstStyle/>
        <a:p>
          <a:pPr rtl="0"/>
          <a:r>
            <a:rPr lang="en-US" dirty="0"/>
            <a:t>Retention/Lifecycle Policy</a:t>
          </a:r>
        </a:p>
      </dgm:t>
    </dgm:pt>
    <dgm:pt modelId="{254D4E4A-B69B-44A5-9A25-C2222623A0D7}" type="parTrans" cxnId="{3EF1FD66-66BA-4D51-8F45-BB81160DD9FF}">
      <dgm:prSet/>
      <dgm:spPr/>
      <dgm:t>
        <a:bodyPr/>
        <a:lstStyle/>
        <a:p>
          <a:endParaRPr lang="en-US"/>
        </a:p>
      </dgm:t>
    </dgm:pt>
    <dgm:pt modelId="{7AF7E3FD-867B-459B-816D-27095AF4D14D}" type="sibTrans" cxnId="{3EF1FD66-66BA-4D51-8F45-BB81160DD9FF}">
      <dgm:prSet/>
      <dgm:spPr/>
      <dgm:t>
        <a:bodyPr/>
        <a:lstStyle/>
        <a:p>
          <a:endParaRPr lang="en-US"/>
        </a:p>
      </dgm:t>
    </dgm:pt>
    <dgm:pt modelId="{77C0BAD5-FB3C-4911-B06F-D97A2C44ABDB}">
      <dgm:prSet/>
      <dgm:spPr/>
      <dgm:t>
        <a:bodyPr/>
        <a:lstStyle/>
        <a:p>
          <a:pPr rtl="0"/>
          <a:r>
            <a:rPr lang="en-US" dirty="0"/>
            <a:t>Automate cleanup of waste</a:t>
          </a:r>
        </a:p>
      </dgm:t>
    </dgm:pt>
    <dgm:pt modelId="{6F01B1CF-AA2E-469F-B616-9279853AE60A}" type="parTrans" cxnId="{1DDBDC4D-3F50-489B-B93F-792AA40C11D1}">
      <dgm:prSet/>
      <dgm:spPr/>
      <dgm:t>
        <a:bodyPr/>
        <a:lstStyle/>
        <a:p>
          <a:endParaRPr lang="en-US"/>
        </a:p>
      </dgm:t>
    </dgm:pt>
    <dgm:pt modelId="{E0C35AC9-FB4E-4811-86E5-DC3146A2EFA8}" type="sibTrans" cxnId="{1DDBDC4D-3F50-489B-B93F-792AA40C11D1}">
      <dgm:prSet/>
      <dgm:spPr/>
      <dgm:t>
        <a:bodyPr/>
        <a:lstStyle/>
        <a:p>
          <a:endParaRPr lang="en-US"/>
        </a:p>
      </dgm:t>
    </dgm:pt>
    <dgm:pt modelId="{7E796ED3-EC90-4698-A80C-5D633259C146}">
      <dgm:prSet/>
      <dgm:spPr/>
      <dgm:t>
        <a:bodyPr/>
        <a:lstStyle/>
        <a:p>
          <a:pPr rtl="0"/>
          <a:r>
            <a:rPr lang="en-US" dirty="0"/>
            <a:t>Awareness of Waste</a:t>
          </a:r>
        </a:p>
      </dgm:t>
    </dgm:pt>
    <dgm:pt modelId="{88C5BACD-A114-4480-991D-35568C55060F}" type="parTrans" cxnId="{202E1339-C398-4AAD-86B3-9F42938857B5}">
      <dgm:prSet/>
      <dgm:spPr/>
      <dgm:t>
        <a:bodyPr/>
        <a:lstStyle/>
        <a:p>
          <a:endParaRPr lang="en-US"/>
        </a:p>
      </dgm:t>
    </dgm:pt>
    <dgm:pt modelId="{2E78B0D2-8448-4471-9AA1-4D29CDC9F419}" type="sibTrans" cxnId="{202E1339-C398-4AAD-86B3-9F42938857B5}">
      <dgm:prSet/>
      <dgm:spPr/>
      <dgm:t>
        <a:bodyPr/>
        <a:lstStyle/>
        <a:p>
          <a:endParaRPr lang="en-US"/>
        </a:p>
      </dgm:t>
    </dgm:pt>
    <dgm:pt modelId="{EC602254-A138-496D-9908-2975C0440539}">
      <dgm:prSet/>
      <dgm:spPr/>
      <dgm:t>
        <a:bodyPr/>
        <a:lstStyle/>
        <a:p>
          <a:pPr rtl="0"/>
          <a:r>
            <a:rPr lang="en-US" dirty="0"/>
            <a:t>Performance Criteria</a:t>
          </a:r>
        </a:p>
      </dgm:t>
    </dgm:pt>
    <dgm:pt modelId="{55F0BE1B-AA8A-4B2E-A36E-D1EFC2E3D8CE}" type="parTrans" cxnId="{2346EEA8-6416-435F-BCA9-45F38EA8A765}">
      <dgm:prSet/>
      <dgm:spPr/>
      <dgm:t>
        <a:bodyPr/>
        <a:lstStyle/>
        <a:p>
          <a:endParaRPr lang="en-US"/>
        </a:p>
      </dgm:t>
    </dgm:pt>
    <dgm:pt modelId="{212C0AE7-132C-4648-8BD4-B26B684C38CB}" type="sibTrans" cxnId="{2346EEA8-6416-435F-BCA9-45F38EA8A765}">
      <dgm:prSet/>
      <dgm:spPr/>
      <dgm:t>
        <a:bodyPr/>
        <a:lstStyle/>
        <a:p>
          <a:endParaRPr lang="en-US"/>
        </a:p>
      </dgm:t>
    </dgm:pt>
    <dgm:pt modelId="{B78B0CAE-4434-4D64-82C7-8235BA7F98C9}">
      <dgm:prSet/>
      <dgm:spPr/>
      <dgm:t>
        <a:bodyPr/>
        <a:lstStyle/>
        <a:p>
          <a:pPr rtl="0"/>
          <a:r>
            <a:rPr lang="en-US" dirty="0"/>
            <a:t>Alerting/Reporting</a:t>
          </a:r>
        </a:p>
      </dgm:t>
    </dgm:pt>
    <dgm:pt modelId="{08BC81A9-C257-4790-A4B2-1A1EDF47327A}" type="parTrans" cxnId="{1232A508-F674-4D5D-BEDA-7A0A05ABB5B8}">
      <dgm:prSet/>
      <dgm:spPr/>
      <dgm:t>
        <a:bodyPr/>
        <a:lstStyle/>
        <a:p>
          <a:endParaRPr lang="en-US"/>
        </a:p>
      </dgm:t>
    </dgm:pt>
    <dgm:pt modelId="{D28C64CD-5A14-4EDA-9AF4-2F5D318A5ADD}" type="sibTrans" cxnId="{1232A508-F674-4D5D-BEDA-7A0A05ABB5B8}">
      <dgm:prSet/>
      <dgm:spPr/>
      <dgm:t>
        <a:bodyPr/>
        <a:lstStyle/>
        <a:p>
          <a:endParaRPr lang="en-US"/>
        </a:p>
      </dgm:t>
    </dgm:pt>
    <dgm:pt modelId="{DDB4BD4D-BC49-45BB-8D59-64B939385D32}">
      <dgm:prSet/>
      <dgm:spPr/>
      <dgm:t>
        <a:bodyPr/>
        <a:lstStyle/>
        <a:p>
          <a:pPr rtl="0"/>
          <a:r>
            <a:rPr lang="en-US" dirty="0"/>
            <a:t>CloudHealth Perspectives or Cost Allocation Tags</a:t>
          </a:r>
        </a:p>
      </dgm:t>
    </dgm:pt>
    <dgm:pt modelId="{811AB556-9B5D-4183-89BF-3E6D57545C19}" type="parTrans" cxnId="{4B30AA65-E71D-480B-AB43-D376E81BC767}">
      <dgm:prSet/>
      <dgm:spPr/>
      <dgm:t>
        <a:bodyPr/>
        <a:lstStyle/>
        <a:p>
          <a:endParaRPr lang="en-US"/>
        </a:p>
      </dgm:t>
    </dgm:pt>
    <dgm:pt modelId="{17D76571-D802-4FFF-A66F-DECCAE191BC0}" type="sibTrans" cxnId="{4B30AA65-E71D-480B-AB43-D376E81BC767}">
      <dgm:prSet/>
      <dgm:spPr/>
      <dgm:t>
        <a:bodyPr/>
        <a:lstStyle/>
        <a:p>
          <a:endParaRPr lang="en-US"/>
        </a:p>
      </dgm:t>
    </dgm:pt>
    <dgm:pt modelId="{7448DC21-FF15-4287-8935-A4FF5F51DA71}">
      <dgm:prSet/>
      <dgm:spPr/>
      <dgm:t>
        <a:bodyPr/>
        <a:lstStyle/>
        <a:p>
          <a:pPr rtl="0"/>
          <a:r>
            <a:rPr lang="en-US" dirty="0"/>
            <a:t>Proactive purchase and exchanging of reservations</a:t>
          </a:r>
        </a:p>
      </dgm:t>
    </dgm:pt>
    <dgm:pt modelId="{22FA04DF-C9F8-4ADB-A565-BBC22DE9BE25}" type="parTrans" cxnId="{88368834-9389-4797-83F1-E09A388734F0}">
      <dgm:prSet/>
      <dgm:spPr/>
      <dgm:t>
        <a:bodyPr/>
        <a:lstStyle/>
        <a:p>
          <a:endParaRPr lang="en-US"/>
        </a:p>
      </dgm:t>
    </dgm:pt>
    <dgm:pt modelId="{6625D56C-4AB3-40EC-9DA7-940403D3C3A0}" type="sibTrans" cxnId="{88368834-9389-4797-83F1-E09A388734F0}">
      <dgm:prSet/>
      <dgm:spPr/>
      <dgm:t>
        <a:bodyPr/>
        <a:lstStyle/>
        <a:p>
          <a:endParaRPr lang="en-US"/>
        </a:p>
      </dgm:t>
    </dgm:pt>
    <dgm:pt modelId="{78341E1F-DCE6-4D57-9BBE-7471E79BFF75}">
      <dgm:prSet/>
      <dgm:spPr/>
      <dgm:t>
        <a:bodyPr/>
        <a:lstStyle/>
        <a:p>
          <a:pPr rtl="0"/>
          <a:r>
            <a:rPr lang="en-US" dirty="0"/>
            <a:t>Account Structure</a:t>
          </a:r>
        </a:p>
      </dgm:t>
    </dgm:pt>
    <dgm:pt modelId="{01413488-9204-4EE4-BC3E-3C3942A946D1}" type="parTrans" cxnId="{BBB5F312-6900-4784-90F3-5642F0AFB586}">
      <dgm:prSet/>
      <dgm:spPr/>
      <dgm:t>
        <a:bodyPr/>
        <a:lstStyle/>
        <a:p>
          <a:endParaRPr lang="en-US"/>
        </a:p>
      </dgm:t>
    </dgm:pt>
    <dgm:pt modelId="{B244377B-60CA-4E6A-B0EC-CE45AB84B664}" type="sibTrans" cxnId="{BBB5F312-6900-4784-90F3-5642F0AFB586}">
      <dgm:prSet/>
      <dgm:spPr/>
      <dgm:t>
        <a:bodyPr/>
        <a:lstStyle/>
        <a:p>
          <a:endParaRPr lang="en-US"/>
        </a:p>
      </dgm:t>
    </dgm:pt>
    <dgm:pt modelId="{75736C1F-A321-4996-92EC-FDEA22B1DC61}">
      <dgm:prSet/>
      <dgm:spPr/>
      <dgm:t>
        <a:bodyPr/>
        <a:lstStyle/>
        <a:p>
          <a:pPr rtl="0"/>
          <a:r>
            <a:rPr lang="en-US" dirty="0"/>
            <a:t>Marketplace Usage vs BYOL</a:t>
          </a:r>
        </a:p>
      </dgm:t>
    </dgm:pt>
    <dgm:pt modelId="{96656D42-94F8-4505-BF70-374129967A0B}" type="parTrans" cxnId="{634C13E2-254D-4AA5-A031-041F5008B012}">
      <dgm:prSet/>
      <dgm:spPr/>
      <dgm:t>
        <a:bodyPr/>
        <a:lstStyle/>
        <a:p>
          <a:endParaRPr lang="en-US"/>
        </a:p>
      </dgm:t>
    </dgm:pt>
    <dgm:pt modelId="{9B5E66E9-662E-4573-B7D8-EBCCFBE6E44F}" type="sibTrans" cxnId="{634C13E2-254D-4AA5-A031-041F5008B012}">
      <dgm:prSet/>
      <dgm:spPr/>
      <dgm:t>
        <a:bodyPr/>
        <a:lstStyle/>
        <a:p>
          <a:endParaRPr lang="en-US"/>
        </a:p>
      </dgm:t>
    </dgm:pt>
    <dgm:pt modelId="{8FBB8C74-7E3B-4BC4-82E8-5222CE954B98}">
      <dgm:prSet/>
      <dgm:spPr/>
      <dgm:t>
        <a:bodyPr/>
        <a:lstStyle/>
        <a:p>
          <a:pPr rtl="0"/>
          <a:r>
            <a:rPr lang="en-US" dirty="0"/>
            <a:t>Automating termination of resources</a:t>
          </a:r>
        </a:p>
      </dgm:t>
    </dgm:pt>
    <dgm:pt modelId="{21877EAA-B5EE-4D41-9A84-90600A294901}" type="parTrans" cxnId="{AF023B24-0A6D-4E97-9734-EFDD6E94D200}">
      <dgm:prSet/>
      <dgm:spPr/>
      <dgm:t>
        <a:bodyPr/>
        <a:lstStyle/>
        <a:p>
          <a:endParaRPr lang="en-US"/>
        </a:p>
      </dgm:t>
    </dgm:pt>
    <dgm:pt modelId="{51BF2274-6EA6-414D-8C8F-0415F9117E9A}" type="sibTrans" cxnId="{AF023B24-0A6D-4E97-9734-EFDD6E94D200}">
      <dgm:prSet/>
      <dgm:spPr/>
      <dgm:t>
        <a:bodyPr/>
        <a:lstStyle/>
        <a:p>
          <a:endParaRPr lang="en-US"/>
        </a:p>
      </dgm:t>
    </dgm:pt>
    <dgm:pt modelId="{52F03086-51F4-428A-ADF5-22D94C6BA6FE}">
      <dgm:prSet/>
      <dgm:spPr/>
      <dgm:t>
        <a:bodyPr/>
        <a:lstStyle/>
        <a:p>
          <a:pPr rtl="0"/>
          <a:r>
            <a:rPr lang="en-US" dirty="0"/>
            <a:t>Business Units, Owner, PROD vs Dev, Application</a:t>
          </a:r>
        </a:p>
      </dgm:t>
    </dgm:pt>
    <dgm:pt modelId="{F5CD4271-CA33-478B-83A5-9BCA63A5402E}" type="parTrans" cxnId="{4C93210E-B6CF-4B6F-876F-B9AB4C02014D}">
      <dgm:prSet/>
      <dgm:spPr/>
      <dgm:t>
        <a:bodyPr/>
        <a:lstStyle/>
        <a:p>
          <a:endParaRPr lang="en-US"/>
        </a:p>
      </dgm:t>
    </dgm:pt>
    <dgm:pt modelId="{10034D3D-A34F-418F-8C9A-5A75532D2D9B}" type="sibTrans" cxnId="{4C93210E-B6CF-4B6F-876F-B9AB4C02014D}">
      <dgm:prSet/>
      <dgm:spPr/>
      <dgm:t>
        <a:bodyPr/>
        <a:lstStyle/>
        <a:p>
          <a:endParaRPr lang="en-US"/>
        </a:p>
      </dgm:t>
    </dgm:pt>
    <dgm:pt modelId="{08A5C30A-5678-4B18-A155-85490E1BFA65}">
      <dgm:prSet/>
      <dgm:spPr/>
      <dgm:t>
        <a:bodyPr/>
        <a:lstStyle/>
        <a:p>
          <a:pPr rtl="0"/>
          <a:r>
            <a:rPr lang="en-US" dirty="0"/>
            <a:t>RI/SP Purchase Criteria/Budget</a:t>
          </a:r>
        </a:p>
      </dgm:t>
    </dgm:pt>
    <dgm:pt modelId="{DEBB6276-FC99-45C3-B4B4-37DFE366EB5D}" type="parTrans" cxnId="{7387D5AE-97E7-4ED3-9E71-D4A5A2C0B6F6}">
      <dgm:prSet/>
      <dgm:spPr/>
      <dgm:t>
        <a:bodyPr/>
        <a:lstStyle/>
        <a:p>
          <a:endParaRPr lang="en-US"/>
        </a:p>
      </dgm:t>
    </dgm:pt>
    <dgm:pt modelId="{26D5B4BC-8DDE-484E-A76B-10B4EBA1A60D}" type="sibTrans" cxnId="{7387D5AE-97E7-4ED3-9E71-D4A5A2C0B6F6}">
      <dgm:prSet/>
      <dgm:spPr/>
      <dgm:t>
        <a:bodyPr/>
        <a:lstStyle/>
        <a:p>
          <a:endParaRPr lang="en-US"/>
        </a:p>
      </dgm:t>
    </dgm:pt>
    <dgm:pt modelId="{7505C421-83FA-45D7-8D6A-B034D91CE441}">
      <dgm:prSet/>
      <dgm:spPr/>
      <dgm:t>
        <a:bodyPr/>
        <a:lstStyle/>
        <a:p>
          <a:pPr rtl="0"/>
          <a:r>
            <a:rPr lang="en-US" dirty="0"/>
            <a:t>Accountable Parties</a:t>
          </a:r>
        </a:p>
      </dgm:t>
    </dgm:pt>
    <dgm:pt modelId="{F91B20DC-2AB3-48B0-B29A-D3D20AE7779B}" type="parTrans" cxnId="{CB8D6CB9-ABAC-418C-9149-721CB69F8ECC}">
      <dgm:prSet/>
      <dgm:spPr/>
      <dgm:t>
        <a:bodyPr/>
        <a:lstStyle/>
        <a:p>
          <a:endParaRPr lang="en-US"/>
        </a:p>
      </dgm:t>
    </dgm:pt>
    <dgm:pt modelId="{21A05A6D-E4F8-404C-A250-8BAE74780854}" type="sibTrans" cxnId="{CB8D6CB9-ABAC-418C-9149-721CB69F8ECC}">
      <dgm:prSet/>
      <dgm:spPr/>
      <dgm:t>
        <a:bodyPr/>
        <a:lstStyle/>
        <a:p>
          <a:endParaRPr lang="en-US"/>
        </a:p>
      </dgm:t>
    </dgm:pt>
    <dgm:pt modelId="{DC5F3472-5C32-4DCF-A981-627DA7636A06}">
      <dgm:prSet/>
      <dgm:spPr/>
      <dgm:t>
        <a:bodyPr/>
        <a:lstStyle/>
        <a:p>
          <a:pPr rtl="0"/>
          <a:r>
            <a:rPr lang="en-US" dirty="0"/>
            <a:t>Scheduling Auto Start/Stop</a:t>
          </a:r>
        </a:p>
      </dgm:t>
    </dgm:pt>
    <dgm:pt modelId="{77E6F178-E843-4427-A18C-4254A8B71CD2}" type="parTrans" cxnId="{89A73890-FCE8-4F60-A506-1206C79A255D}">
      <dgm:prSet/>
      <dgm:spPr/>
      <dgm:t>
        <a:bodyPr/>
        <a:lstStyle/>
        <a:p>
          <a:endParaRPr lang="en-US"/>
        </a:p>
      </dgm:t>
    </dgm:pt>
    <dgm:pt modelId="{C102244A-FFDE-4D46-A91E-E74DDE530A19}" type="sibTrans" cxnId="{89A73890-FCE8-4F60-A506-1206C79A255D}">
      <dgm:prSet/>
      <dgm:spPr/>
      <dgm:t>
        <a:bodyPr/>
        <a:lstStyle/>
        <a:p>
          <a:endParaRPr lang="en-US"/>
        </a:p>
      </dgm:t>
    </dgm:pt>
    <dgm:pt modelId="{15B36A07-3162-47B2-AC47-9F386EDDEA8F}">
      <dgm:prSet/>
      <dgm:spPr/>
      <dgm:t>
        <a:bodyPr/>
        <a:lstStyle/>
        <a:p>
          <a:pPr rtl="0"/>
          <a:r>
            <a:rPr lang="en-US" dirty="0"/>
            <a:t>Implementing a lifecycle</a:t>
          </a:r>
        </a:p>
      </dgm:t>
    </dgm:pt>
    <dgm:pt modelId="{D4542EC7-4A87-40A7-B135-4D93DE9CB6EF}" type="parTrans" cxnId="{1FFFBDF5-CC4C-4EA4-A587-620FE85368C1}">
      <dgm:prSet/>
      <dgm:spPr/>
      <dgm:t>
        <a:bodyPr/>
        <a:lstStyle/>
        <a:p>
          <a:endParaRPr lang="en-US"/>
        </a:p>
      </dgm:t>
    </dgm:pt>
    <dgm:pt modelId="{784B9711-D6E9-487C-9AF1-C6864B51D120}" type="sibTrans" cxnId="{1FFFBDF5-CC4C-4EA4-A587-620FE85368C1}">
      <dgm:prSet/>
      <dgm:spPr/>
      <dgm:t>
        <a:bodyPr/>
        <a:lstStyle/>
        <a:p>
          <a:endParaRPr lang="en-US"/>
        </a:p>
      </dgm:t>
    </dgm:pt>
    <dgm:pt modelId="{B22A3DFC-8297-46E3-AC2D-BC6F2507C9FF}">
      <dgm:prSet/>
      <dgm:spPr/>
      <dgm:t>
        <a:bodyPr/>
        <a:lstStyle/>
        <a:p>
          <a:pPr rtl="0"/>
          <a:r>
            <a:rPr lang="en-US" dirty="0"/>
            <a:t>Workflow for implementation of action plan with accountability defined</a:t>
          </a:r>
        </a:p>
      </dgm:t>
    </dgm:pt>
    <dgm:pt modelId="{D6FACF80-BABB-4E57-B86A-1554DC0D2329}" type="parTrans" cxnId="{D55455C3-AE93-41A5-9FC8-B568676E34F2}">
      <dgm:prSet/>
      <dgm:spPr/>
      <dgm:t>
        <a:bodyPr/>
        <a:lstStyle/>
        <a:p>
          <a:endParaRPr lang="en-US"/>
        </a:p>
      </dgm:t>
    </dgm:pt>
    <dgm:pt modelId="{261B2C33-3CAA-4B4B-9B4D-96E33647D772}" type="sibTrans" cxnId="{D55455C3-AE93-41A5-9FC8-B568676E34F2}">
      <dgm:prSet/>
      <dgm:spPr/>
      <dgm:t>
        <a:bodyPr/>
        <a:lstStyle/>
        <a:p>
          <a:endParaRPr lang="en-US"/>
        </a:p>
      </dgm:t>
    </dgm:pt>
    <dgm:pt modelId="{BFF06E0E-2F5B-4E4B-82FD-B266DB1610C5}">
      <dgm:prSet/>
      <dgm:spPr/>
      <dgm:t>
        <a:bodyPr/>
        <a:lstStyle/>
        <a:p>
          <a:pPr rtl="0"/>
          <a:r>
            <a:rPr lang="en-US" dirty="0"/>
            <a:t>Untagged Resources</a:t>
          </a:r>
        </a:p>
      </dgm:t>
    </dgm:pt>
    <dgm:pt modelId="{3712403D-147D-4373-8756-2E32BCBBA4E4}" type="sibTrans" cxnId="{EACA5173-346F-41FC-A092-E357598A69FB}">
      <dgm:prSet/>
      <dgm:spPr/>
      <dgm:t>
        <a:bodyPr/>
        <a:lstStyle/>
        <a:p>
          <a:endParaRPr lang="en-US"/>
        </a:p>
      </dgm:t>
    </dgm:pt>
    <dgm:pt modelId="{A7587E1B-0A6F-4BDD-934E-DEE6A55BFC3D}" type="parTrans" cxnId="{EACA5173-346F-41FC-A092-E357598A69FB}">
      <dgm:prSet/>
      <dgm:spPr/>
      <dgm:t>
        <a:bodyPr/>
        <a:lstStyle/>
        <a:p>
          <a:endParaRPr lang="en-US"/>
        </a:p>
      </dgm:t>
    </dgm:pt>
    <dgm:pt modelId="{B7F15FFD-1875-4C6A-A235-D18D71126F0A}" type="pres">
      <dgm:prSet presAssocID="{3F1350C5-7233-4E7E-8D71-44D57F57322C}" presName="Name0" presStyleCnt="0">
        <dgm:presLayoutVars>
          <dgm:dir/>
          <dgm:animLvl val="lvl"/>
          <dgm:resizeHandles val="exact"/>
        </dgm:presLayoutVars>
      </dgm:prSet>
      <dgm:spPr/>
    </dgm:pt>
    <dgm:pt modelId="{B66D4E1E-EFBC-449C-BC80-755E9FC011F9}" type="pres">
      <dgm:prSet presAssocID="{63CCCB9D-4628-440A-9A39-7B639D9820DE}" presName="composite" presStyleCnt="0"/>
      <dgm:spPr/>
    </dgm:pt>
    <dgm:pt modelId="{B717C30A-ABE5-4878-8809-F66DD500ADE0}" type="pres">
      <dgm:prSet presAssocID="{63CCCB9D-4628-440A-9A39-7B639D9820DE}" presName="parTx" presStyleLbl="alignNode1" presStyleIdx="0" presStyleCnt="3">
        <dgm:presLayoutVars>
          <dgm:chMax val="0"/>
          <dgm:chPref val="0"/>
          <dgm:bulletEnabled val="1"/>
        </dgm:presLayoutVars>
      </dgm:prSet>
      <dgm:spPr/>
    </dgm:pt>
    <dgm:pt modelId="{9C448BA6-6979-4A70-B91F-12E93B193E3F}" type="pres">
      <dgm:prSet presAssocID="{63CCCB9D-4628-440A-9A39-7B639D9820DE}" presName="desTx" presStyleLbl="alignAccFollowNode1" presStyleIdx="0" presStyleCnt="3">
        <dgm:presLayoutVars>
          <dgm:bulletEnabled val="1"/>
        </dgm:presLayoutVars>
      </dgm:prSet>
      <dgm:spPr/>
    </dgm:pt>
    <dgm:pt modelId="{A9075CF5-051F-48FA-926D-9E4889315F32}" type="pres">
      <dgm:prSet presAssocID="{CE219104-939A-41C7-883E-2DEAC46B4DEB}" presName="space" presStyleCnt="0"/>
      <dgm:spPr/>
    </dgm:pt>
    <dgm:pt modelId="{621C089B-A172-4BA7-9A9B-F718FE361D67}" type="pres">
      <dgm:prSet presAssocID="{41CC0246-958C-4EC0-AD62-CA1EAB92BA6B}" presName="composite" presStyleCnt="0"/>
      <dgm:spPr/>
    </dgm:pt>
    <dgm:pt modelId="{3C9A1547-7156-4F89-A38F-3F8AFE281FCE}" type="pres">
      <dgm:prSet presAssocID="{41CC0246-958C-4EC0-AD62-CA1EAB92BA6B}" presName="parTx" presStyleLbl="alignNode1" presStyleIdx="1" presStyleCnt="3" custScaleX="101458" custScaleY="102573" custLinFactNeighborX="549">
        <dgm:presLayoutVars>
          <dgm:chMax val="0"/>
          <dgm:chPref val="0"/>
          <dgm:bulletEnabled val="1"/>
        </dgm:presLayoutVars>
      </dgm:prSet>
      <dgm:spPr/>
    </dgm:pt>
    <dgm:pt modelId="{C5BCE4F2-80A7-434D-9040-F4FB5042B79E}" type="pres">
      <dgm:prSet presAssocID="{41CC0246-958C-4EC0-AD62-CA1EAB92BA6B}" presName="desTx" presStyleLbl="alignAccFollowNode1" presStyleIdx="1" presStyleCnt="3">
        <dgm:presLayoutVars>
          <dgm:bulletEnabled val="1"/>
        </dgm:presLayoutVars>
      </dgm:prSet>
      <dgm:spPr/>
    </dgm:pt>
    <dgm:pt modelId="{6EBA453E-E3D4-471E-B7A2-11AB2F48F0C0}" type="pres">
      <dgm:prSet presAssocID="{54C6F563-8541-4225-A8C6-0981DB0B5212}" presName="space" presStyleCnt="0"/>
      <dgm:spPr/>
    </dgm:pt>
    <dgm:pt modelId="{DE7F4C01-3F8F-4155-B6B7-016E356367EB}" type="pres">
      <dgm:prSet presAssocID="{F8FFE16E-EAF0-4E62-89EA-3DAFCCB1C610}" presName="composite" presStyleCnt="0"/>
      <dgm:spPr/>
    </dgm:pt>
    <dgm:pt modelId="{C5AF36E4-C136-49AF-8D7F-674F554F090C}" type="pres">
      <dgm:prSet presAssocID="{F8FFE16E-EAF0-4E62-89EA-3DAFCCB1C610}" presName="parTx" presStyleLbl="alignNode1" presStyleIdx="2" presStyleCnt="3">
        <dgm:presLayoutVars>
          <dgm:chMax val="0"/>
          <dgm:chPref val="0"/>
          <dgm:bulletEnabled val="1"/>
        </dgm:presLayoutVars>
      </dgm:prSet>
      <dgm:spPr/>
    </dgm:pt>
    <dgm:pt modelId="{34B60B75-F02A-47F7-A393-A5B12478F955}" type="pres">
      <dgm:prSet presAssocID="{F8FFE16E-EAF0-4E62-89EA-3DAFCCB1C610}" presName="desTx" presStyleLbl="alignAccFollowNode1" presStyleIdx="2" presStyleCnt="3">
        <dgm:presLayoutVars>
          <dgm:bulletEnabled val="1"/>
        </dgm:presLayoutVars>
      </dgm:prSet>
      <dgm:spPr/>
    </dgm:pt>
  </dgm:ptLst>
  <dgm:cxnLst>
    <dgm:cxn modelId="{B019FD02-920E-4F43-9F6E-FE1E3591FB19}" srcId="{63CCCB9D-4628-440A-9A39-7B639D9820DE}" destId="{914A116A-D138-427E-979F-DE7861D660CE}" srcOrd="0" destOrd="0" parTransId="{6DC3DC0F-7429-466A-9F4E-A3EF04F2BCEF}" sibTransId="{0CD7874F-1744-417F-81D4-C2E4B841601F}"/>
    <dgm:cxn modelId="{1232A508-F674-4D5D-BEDA-7A0A05ABB5B8}" srcId="{41CC0246-958C-4EC0-AD62-CA1EAB92BA6B}" destId="{B78B0CAE-4434-4D64-82C7-8235BA7F98C9}" srcOrd="2" destOrd="0" parTransId="{08BC81A9-C257-4790-A4B2-1A1EDF47327A}" sibTransId="{D28C64CD-5A14-4EDA-9AF4-2F5D318A5ADD}"/>
    <dgm:cxn modelId="{4C93210E-B6CF-4B6F-876F-B9AB4C02014D}" srcId="{914A116A-D138-427E-979F-DE7861D660CE}" destId="{52F03086-51F4-428A-ADF5-22D94C6BA6FE}" srcOrd="0" destOrd="0" parTransId="{F5CD4271-CA33-478B-83A5-9BCA63A5402E}" sibTransId="{10034D3D-A34F-418F-8C9A-5A75532D2D9B}"/>
    <dgm:cxn modelId="{BBB5F312-6900-4784-90F3-5642F0AFB586}" srcId="{63CCCB9D-4628-440A-9A39-7B639D9820DE}" destId="{78341E1F-DCE6-4D57-9BBE-7471E79BFF75}" srcOrd="4" destOrd="0" parTransId="{01413488-9204-4EE4-BC3E-3C3942A946D1}" sibTransId="{B244377B-60CA-4E6A-B0EC-CE45AB84B664}"/>
    <dgm:cxn modelId="{89523216-ADA8-4BFA-80E0-A7FFBE9E35FE}" type="presOf" srcId="{75736C1F-A321-4996-92EC-FDEA22B1DC61}" destId="{9C448BA6-6979-4A70-B91F-12E93B193E3F}" srcOrd="0" destOrd="6" presId="urn:microsoft.com/office/officeart/2005/8/layout/hList1"/>
    <dgm:cxn modelId="{4C752523-707B-467F-BAAC-3F5174DCF178}" type="presOf" srcId="{08A5C30A-5678-4B18-A155-85490E1BFA65}" destId="{9C448BA6-6979-4A70-B91F-12E93B193E3F}" srcOrd="0" destOrd="4" presId="urn:microsoft.com/office/officeart/2005/8/layout/hList1"/>
    <dgm:cxn modelId="{AF023B24-0A6D-4E97-9734-EFDD6E94D200}" srcId="{F8FFE16E-EAF0-4E62-89EA-3DAFCCB1C610}" destId="{8FBB8C74-7E3B-4BC4-82E8-5222CE954B98}" srcOrd="1" destOrd="0" parTransId="{21877EAA-B5EE-4D41-9A84-90600A294901}" sibTransId="{51BF2274-6EA6-414D-8C8F-0415F9117E9A}"/>
    <dgm:cxn modelId="{E6B72B27-BA5E-4FAD-8CE3-9074EC3A260D}" srcId="{3F1350C5-7233-4E7E-8D71-44D57F57322C}" destId="{63CCCB9D-4628-440A-9A39-7B639D9820DE}" srcOrd="0" destOrd="0" parTransId="{E333F07E-9A2A-48AF-B47D-F87BAE6DC995}" sibTransId="{CE219104-939A-41C7-883E-2DEAC46B4DEB}"/>
    <dgm:cxn modelId="{88368834-9389-4797-83F1-E09A388734F0}" srcId="{F8FFE16E-EAF0-4E62-89EA-3DAFCCB1C610}" destId="{7448DC21-FF15-4287-8935-A4FF5F51DA71}" srcOrd="4" destOrd="0" parTransId="{22FA04DF-C9F8-4ADB-A565-BBC22DE9BE25}" sibTransId="{6625D56C-4AB3-40EC-9DA7-940403D3C3A0}"/>
    <dgm:cxn modelId="{7D57D334-F243-409E-AB7F-879C0A7CB76A}" type="presOf" srcId="{3F1350C5-7233-4E7E-8D71-44D57F57322C}" destId="{B7F15FFD-1875-4C6A-A235-D18D71126F0A}" srcOrd="0" destOrd="0" presId="urn:microsoft.com/office/officeart/2005/8/layout/hList1"/>
    <dgm:cxn modelId="{202E1339-C398-4AAD-86B3-9F42938857B5}" srcId="{41CC0246-958C-4EC0-AD62-CA1EAB92BA6B}" destId="{7E796ED3-EC90-4698-A80C-5D633259C146}" srcOrd="1" destOrd="0" parTransId="{88C5BACD-A114-4480-991D-35568C55060F}" sibTransId="{2E78B0D2-8448-4471-9AA1-4D29CDC9F419}"/>
    <dgm:cxn modelId="{E16BA345-EC67-425F-8AD2-8B3305876344}" type="presOf" srcId="{41CC0246-958C-4EC0-AD62-CA1EAB92BA6B}" destId="{3C9A1547-7156-4F89-A38F-3F8AFE281FCE}" srcOrd="0" destOrd="0" presId="urn:microsoft.com/office/officeart/2005/8/layout/hList1"/>
    <dgm:cxn modelId="{4B30AA65-E71D-480B-AB43-D376E81BC767}" srcId="{41CC0246-958C-4EC0-AD62-CA1EAB92BA6B}" destId="{DDB4BD4D-BC49-45BB-8D59-64B939385D32}" srcOrd="0" destOrd="0" parTransId="{811AB556-9B5D-4183-89BF-3E6D57545C19}" sibTransId="{17D76571-D802-4FFF-A66F-DECCAE191BC0}"/>
    <dgm:cxn modelId="{3EF1FD66-66BA-4D51-8F45-BB81160DD9FF}" srcId="{63CCCB9D-4628-440A-9A39-7B639D9820DE}" destId="{0A9F8522-6D1D-4D99-A49B-64AB891C7CBE}" srcOrd="1" destOrd="0" parTransId="{254D4E4A-B69B-44A5-9A25-C2222623A0D7}" sibTransId="{7AF7E3FD-867B-459B-816D-27095AF4D14D}"/>
    <dgm:cxn modelId="{DD1AF547-0402-4AAF-8A53-616C2C626120}" type="presOf" srcId="{DC5F3472-5C32-4DCF-A981-627DA7636A06}" destId="{34B60B75-F02A-47F7-A393-A5B12478F955}" srcOrd="0" destOrd="2" presId="urn:microsoft.com/office/officeart/2005/8/layout/hList1"/>
    <dgm:cxn modelId="{ABB58A68-CEFB-424C-A6B6-8532F0B4079B}" type="presOf" srcId="{7448DC21-FF15-4287-8935-A4FF5F51DA71}" destId="{34B60B75-F02A-47F7-A393-A5B12478F955}" srcOrd="0" destOrd="4" presId="urn:microsoft.com/office/officeart/2005/8/layout/hList1"/>
    <dgm:cxn modelId="{A411916C-6918-43F1-A24C-5B6638099070}" type="presOf" srcId="{F8FFE16E-EAF0-4E62-89EA-3DAFCCB1C610}" destId="{C5AF36E4-C136-49AF-8D7F-674F554F090C}" srcOrd="0" destOrd="0" presId="urn:microsoft.com/office/officeart/2005/8/layout/hList1"/>
    <dgm:cxn modelId="{1DDBDC4D-3F50-489B-B93F-792AA40C11D1}" srcId="{F8FFE16E-EAF0-4E62-89EA-3DAFCCB1C610}" destId="{77C0BAD5-FB3C-4911-B06F-D97A2C44ABDB}" srcOrd="0" destOrd="0" parTransId="{6F01B1CF-AA2E-469F-B616-9279853AE60A}" sibTransId="{E0C35AC9-FB4E-4811-86E5-DC3146A2EFA8}"/>
    <dgm:cxn modelId="{773CF84F-A60B-42E2-ADED-29F1F204B1B9}" type="presOf" srcId="{7E796ED3-EC90-4698-A80C-5D633259C146}" destId="{C5BCE4F2-80A7-434D-9040-F4FB5042B79E}" srcOrd="0" destOrd="1" presId="urn:microsoft.com/office/officeart/2005/8/layout/hList1"/>
    <dgm:cxn modelId="{EACA5173-346F-41FC-A092-E357598A69FB}" srcId="{41CC0246-958C-4EC0-AD62-CA1EAB92BA6B}" destId="{BFF06E0E-2F5B-4E4B-82FD-B266DB1610C5}" srcOrd="3" destOrd="0" parTransId="{A7587E1B-0A6F-4BDD-934E-DEE6A55BFC3D}" sibTransId="{3712403D-147D-4373-8756-2E32BCBBA4E4}"/>
    <dgm:cxn modelId="{2CACBA76-32BD-4C93-BB85-CBC8E3589F76}" type="presOf" srcId="{EC602254-A138-496D-9908-2975C0440539}" destId="{9C448BA6-6979-4A70-B91F-12E93B193E3F}" srcOrd="0" destOrd="3" presId="urn:microsoft.com/office/officeart/2005/8/layout/hList1"/>
    <dgm:cxn modelId="{3494A17B-2C20-4964-BDD9-D11DE61BDF48}" type="presOf" srcId="{B22A3DFC-8297-46E3-AC2D-BC6F2507C9FF}" destId="{34B60B75-F02A-47F7-A393-A5B12478F955}" srcOrd="0" destOrd="5" presId="urn:microsoft.com/office/officeart/2005/8/layout/hList1"/>
    <dgm:cxn modelId="{89A73890-FCE8-4F60-A506-1206C79A255D}" srcId="{F8FFE16E-EAF0-4E62-89EA-3DAFCCB1C610}" destId="{DC5F3472-5C32-4DCF-A981-627DA7636A06}" srcOrd="2" destOrd="0" parTransId="{77E6F178-E843-4427-A18C-4254A8B71CD2}" sibTransId="{C102244A-FFDE-4D46-A91E-E74DDE530A19}"/>
    <dgm:cxn modelId="{DFB46C9B-3266-4B32-9E5A-43284E1BCE80}" type="presOf" srcId="{77C0BAD5-FB3C-4911-B06F-D97A2C44ABDB}" destId="{34B60B75-F02A-47F7-A393-A5B12478F955}" srcOrd="0" destOrd="0" presId="urn:microsoft.com/office/officeart/2005/8/layout/hList1"/>
    <dgm:cxn modelId="{E3A623A3-ED4B-4243-81AC-47ABA34DC906}" type="presOf" srcId="{8FBB8C74-7E3B-4BC4-82E8-5222CE954B98}" destId="{34B60B75-F02A-47F7-A393-A5B12478F955}" srcOrd="0" destOrd="1" presId="urn:microsoft.com/office/officeart/2005/8/layout/hList1"/>
    <dgm:cxn modelId="{2346EEA8-6416-435F-BCA9-45F38EA8A765}" srcId="{63CCCB9D-4628-440A-9A39-7B639D9820DE}" destId="{EC602254-A138-496D-9908-2975C0440539}" srcOrd="2" destOrd="0" parTransId="{55F0BE1B-AA8A-4B2E-A36E-D1EFC2E3D8CE}" sibTransId="{212C0AE7-132C-4648-8BD4-B26B684C38CB}"/>
    <dgm:cxn modelId="{BBFC3BA9-9A10-40C1-97EB-CB5E38AB3AC9}" type="presOf" srcId="{52F03086-51F4-428A-ADF5-22D94C6BA6FE}" destId="{9C448BA6-6979-4A70-B91F-12E93B193E3F}" srcOrd="0" destOrd="1" presId="urn:microsoft.com/office/officeart/2005/8/layout/hList1"/>
    <dgm:cxn modelId="{871A5BA9-8266-414F-9126-18C9023B3048}" type="presOf" srcId="{78341E1F-DCE6-4D57-9BBE-7471E79BFF75}" destId="{9C448BA6-6979-4A70-B91F-12E93B193E3F}" srcOrd="0" destOrd="5" presId="urn:microsoft.com/office/officeart/2005/8/layout/hList1"/>
    <dgm:cxn modelId="{1B1411AE-56E0-4592-A0D6-B7FF63DA419E}" type="presOf" srcId="{0A9F8522-6D1D-4D99-A49B-64AB891C7CBE}" destId="{9C448BA6-6979-4A70-B91F-12E93B193E3F}" srcOrd="0" destOrd="2" presId="urn:microsoft.com/office/officeart/2005/8/layout/hList1"/>
    <dgm:cxn modelId="{7387D5AE-97E7-4ED3-9E71-D4A5A2C0B6F6}" srcId="{63CCCB9D-4628-440A-9A39-7B639D9820DE}" destId="{08A5C30A-5678-4B18-A155-85490E1BFA65}" srcOrd="3" destOrd="0" parTransId="{DEBB6276-FC99-45C3-B4B4-37DFE366EB5D}" sibTransId="{26D5B4BC-8DDE-484E-A76B-10B4EBA1A60D}"/>
    <dgm:cxn modelId="{BEE11BB1-82A9-4B12-9906-905DB3CF6ED0}" srcId="{3F1350C5-7233-4E7E-8D71-44D57F57322C}" destId="{F8FFE16E-EAF0-4E62-89EA-3DAFCCB1C610}" srcOrd="2" destOrd="0" parTransId="{51DBCE57-56F3-43D1-B995-B157982D93F7}" sibTransId="{B4C51702-5744-4BF1-8FA7-5D7E2B5EE1D4}"/>
    <dgm:cxn modelId="{CB8D6CB9-ABAC-418C-9149-721CB69F8ECC}" srcId="{41CC0246-958C-4EC0-AD62-CA1EAB92BA6B}" destId="{7505C421-83FA-45D7-8D6A-B034D91CE441}" srcOrd="4" destOrd="0" parTransId="{F91B20DC-2AB3-48B0-B29A-D3D20AE7779B}" sibTransId="{21A05A6D-E4F8-404C-A250-8BAE74780854}"/>
    <dgm:cxn modelId="{D55455C3-AE93-41A5-9FC8-B568676E34F2}" srcId="{F8FFE16E-EAF0-4E62-89EA-3DAFCCB1C610}" destId="{B22A3DFC-8297-46E3-AC2D-BC6F2507C9FF}" srcOrd="5" destOrd="0" parTransId="{D6FACF80-BABB-4E57-B86A-1554DC0D2329}" sibTransId="{261B2C33-3CAA-4B4B-9B4D-96E33647D772}"/>
    <dgm:cxn modelId="{91A790C7-B112-4324-99C2-8B29BDCFE497}" type="presOf" srcId="{7505C421-83FA-45D7-8D6A-B034D91CE441}" destId="{C5BCE4F2-80A7-434D-9040-F4FB5042B79E}" srcOrd="0" destOrd="4" presId="urn:microsoft.com/office/officeart/2005/8/layout/hList1"/>
    <dgm:cxn modelId="{AB04F3CB-77E1-44EB-B39A-783949D41CDB}" type="presOf" srcId="{B78B0CAE-4434-4D64-82C7-8235BA7F98C9}" destId="{C5BCE4F2-80A7-434D-9040-F4FB5042B79E}" srcOrd="0" destOrd="2" presId="urn:microsoft.com/office/officeart/2005/8/layout/hList1"/>
    <dgm:cxn modelId="{A4C03FDD-7093-4215-92B7-8FA41D21D1BF}" type="presOf" srcId="{914A116A-D138-427E-979F-DE7861D660CE}" destId="{9C448BA6-6979-4A70-B91F-12E93B193E3F}" srcOrd="0" destOrd="0" presId="urn:microsoft.com/office/officeart/2005/8/layout/hList1"/>
    <dgm:cxn modelId="{634C13E2-254D-4AA5-A031-041F5008B012}" srcId="{63CCCB9D-4628-440A-9A39-7B639D9820DE}" destId="{75736C1F-A321-4996-92EC-FDEA22B1DC61}" srcOrd="5" destOrd="0" parTransId="{96656D42-94F8-4505-BF70-374129967A0B}" sibTransId="{9B5E66E9-662E-4573-B7D8-EBCCFBE6E44F}"/>
    <dgm:cxn modelId="{622474EA-49AF-461B-8E10-C90BC27796B1}" type="presOf" srcId="{DDB4BD4D-BC49-45BB-8D59-64B939385D32}" destId="{C5BCE4F2-80A7-434D-9040-F4FB5042B79E}" srcOrd="0" destOrd="0" presId="urn:microsoft.com/office/officeart/2005/8/layout/hList1"/>
    <dgm:cxn modelId="{A145ACEB-160C-49C1-B685-CFE650A80AEA}" type="presOf" srcId="{63CCCB9D-4628-440A-9A39-7B639D9820DE}" destId="{B717C30A-ABE5-4878-8809-F66DD500ADE0}" srcOrd="0" destOrd="0" presId="urn:microsoft.com/office/officeart/2005/8/layout/hList1"/>
    <dgm:cxn modelId="{D9A184ED-8572-4C99-AFF4-63313B843ED2}" srcId="{3F1350C5-7233-4E7E-8D71-44D57F57322C}" destId="{41CC0246-958C-4EC0-AD62-CA1EAB92BA6B}" srcOrd="1" destOrd="0" parTransId="{39BF37E6-0682-42C2-BCE1-C498D1997E02}" sibTransId="{54C6F563-8541-4225-A8C6-0981DB0B5212}"/>
    <dgm:cxn modelId="{D5ED8CF3-B607-45DE-B295-DBF99E32F042}" type="presOf" srcId="{15B36A07-3162-47B2-AC47-9F386EDDEA8F}" destId="{34B60B75-F02A-47F7-A393-A5B12478F955}" srcOrd="0" destOrd="3" presId="urn:microsoft.com/office/officeart/2005/8/layout/hList1"/>
    <dgm:cxn modelId="{1FFFBDF5-CC4C-4EA4-A587-620FE85368C1}" srcId="{F8FFE16E-EAF0-4E62-89EA-3DAFCCB1C610}" destId="{15B36A07-3162-47B2-AC47-9F386EDDEA8F}" srcOrd="3" destOrd="0" parTransId="{D4542EC7-4A87-40A7-B135-4D93DE9CB6EF}" sibTransId="{784B9711-D6E9-487C-9AF1-C6864B51D120}"/>
    <dgm:cxn modelId="{27108AFE-26D5-4A5B-A249-67CED0F1CF6E}" type="presOf" srcId="{BFF06E0E-2F5B-4E4B-82FD-B266DB1610C5}" destId="{C5BCE4F2-80A7-434D-9040-F4FB5042B79E}" srcOrd="0" destOrd="3" presId="urn:microsoft.com/office/officeart/2005/8/layout/hList1"/>
    <dgm:cxn modelId="{8AF78E8B-CE65-40D4-A2F6-438CE5D2FB0C}" type="presParOf" srcId="{B7F15FFD-1875-4C6A-A235-D18D71126F0A}" destId="{B66D4E1E-EFBC-449C-BC80-755E9FC011F9}" srcOrd="0" destOrd="0" presId="urn:microsoft.com/office/officeart/2005/8/layout/hList1"/>
    <dgm:cxn modelId="{219E8E72-FF32-4BA5-B970-CE8E0BD7FAE4}" type="presParOf" srcId="{B66D4E1E-EFBC-449C-BC80-755E9FC011F9}" destId="{B717C30A-ABE5-4878-8809-F66DD500ADE0}" srcOrd="0" destOrd="0" presId="urn:microsoft.com/office/officeart/2005/8/layout/hList1"/>
    <dgm:cxn modelId="{A8C7AA81-A00B-4648-8D11-395D9927DB27}" type="presParOf" srcId="{B66D4E1E-EFBC-449C-BC80-755E9FC011F9}" destId="{9C448BA6-6979-4A70-B91F-12E93B193E3F}" srcOrd="1" destOrd="0" presId="urn:microsoft.com/office/officeart/2005/8/layout/hList1"/>
    <dgm:cxn modelId="{541083A2-4913-4F81-99A0-A31114F83F2F}" type="presParOf" srcId="{B7F15FFD-1875-4C6A-A235-D18D71126F0A}" destId="{A9075CF5-051F-48FA-926D-9E4889315F32}" srcOrd="1" destOrd="0" presId="urn:microsoft.com/office/officeart/2005/8/layout/hList1"/>
    <dgm:cxn modelId="{B55E68CB-281A-4813-8424-8D0F244B701D}" type="presParOf" srcId="{B7F15FFD-1875-4C6A-A235-D18D71126F0A}" destId="{621C089B-A172-4BA7-9A9B-F718FE361D67}" srcOrd="2" destOrd="0" presId="urn:microsoft.com/office/officeart/2005/8/layout/hList1"/>
    <dgm:cxn modelId="{03DC5EBC-49A5-4107-B594-21AD3B58245A}" type="presParOf" srcId="{621C089B-A172-4BA7-9A9B-F718FE361D67}" destId="{3C9A1547-7156-4F89-A38F-3F8AFE281FCE}" srcOrd="0" destOrd="0" presId="urn:microsoft.com/office/officeart/2005/8/layout/hList1"/>
    <dgm:cxn modelId="{B8A30525-176E-4AC1-9AF0-9581BDF271E6}" type="presParOf" srcId="{621C089B-A172-4BA7-9A9B-F718FE361D67}" destId="{C5BCE4F2-80A7-434D-9040-F4FB5042B79E}" srcOrd="1" destOrd="0" presId="urn:microsoft.com/office/officeart/2005/8/layout/hList1"/>
    <dgm:cxn modelId="{02492ACE-42D6-4D3A-8645-B358BD29005D}" type="presParOf" srcId="{B7F15FFD-1875-4C6A-A235-D18D71126F0A}" destId="{6EBA453E-E3D4-471E-B7A2-11AB2F48F0C0}" srcOrd="3" destOrd="0" presId="urn:microsoft.com/office/officeart/2005/8/layout/hList1"/>
    <dgm:cxn modelId="{4A9DFB8F-8094-4D30-AB03-469DE72F49CD}" type="presParOf" srcId="{B7F15FFD-1875-4C6A-A235-D18D71126F0A}" destId="{DE7F4C01-3F8F-4155-B6B7-016E356367EB}" srcOrd="4" destOrd="0" presId="urn:microsoft.com/office/officeart/2005/8/layout/hList1"/>
    <dgm:cxn modelId="{D4291739-E168-4F1E-AF25-3F16CE16E3EA}" type="presParOf" srcId="{DE7F4C01-3F8F-4155-B6B7-016E356367EB}" destId="{C5AF36E4-C136-49AF-8D7F-674F554F090C}" srcOrd="0" destOrd="0" presId="urn:microsoft.com/office/officeart/2005/8/layout/hList1"/>
    <dgm:cxn modelId="{67ED02E6-69B6-4AC9-97FD-B9839099ABE6}" type="presParOf" srcId="{DE7F4C01-3F8F-4155-B6B7-016E356367EB}" destId="{34B60B75-F02A-47F7-A393-A5B12478F95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7C30A-ABE5-4878-8809-F66DD500ADE0}">
      <dsp:nvSpPr>
        <dsp:cNvPr id="0" name=""/>
        <dsp:cNvSpPr/>
      </dsp:nvSpPr>
      <dsp:spPr>
        <a:xfrm>
          <a:off x="5766" y="122071"/>
          <a:ext cx="3466797" cy="626939"/>
        </a:xfrm>
        <a:prstGeom prst="rect">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Step 1 - Define “Good”</a:t>
          </a:r>
        </a:p>
      </dsp:txBody>
      <dsp:txXfrm>
        <a:off x="5766" y="122071"/>
        <a:ext cx="3466797" cy="626939"/>
      </dsp:txXfrm>
    </dsp:sp>
    <dsp:sp modelId="{9C448BA6-6979-4A70-B91F-12E93B193E3F}">
      <dsp:nvSpPr>
        <dsp:cNvPr id="0" name=""/>
        <dsp:cNvSpPr/>
      </dsp:nvSpPr>
      <dsp:spPr>
        <a:xfrm>
          <a:off x="5766" y="749011"/>
          <a:ext cx="3466797" cy="2881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Tagging Strategy</a:t>
          </a:r>
        </a:p>
        <a:p>
          <a:pPr marL="342900" lvl="2" indent="-171450" algn="l" defTabSz="800100" rtl="0">
            <a:lnSpc>
              <a:spcPct val="90000"/>
            </a:lnSpc>
            <a:spcBef>
              <a:spcPct val="0"/>
            </a:spcBef>
            <a:spcAft>
              <a:spcPct val="15000"/>
            </a:spcAft>
            <a:buChar char="•"/>
          </a:pPr>
          <a:r>
            <a:rPr lang="en-US" sz="1800" kern="1200" dirty="0"/>
            <a:t>Business Units, Owner, PROD vs Dev, Application</a:t>
          </a:r>
        </a:p>
        <a:p>
          <a:pPr marL="171450" lvl="1" indent="-171450" algn="l" defTabSz="800100" rtl="0">
            <a:lnSpc>
              <a:spcPct val="90000"/>
            </a:lnSpc>
            <a:spcBef>
              <a:spcPct val="0"/>
            </a:spcBef>
            <a:spcAft>
              <a:spcPct val="15000"/>
            </a:spcAft>
            <a:buChar char="•"/>
          </a:pPr>
          <a:r>
            <a:rPr lang="en-US" sz="1800" kern="1200" dirty="0"/>
            <a:t>Retention/Lifecycle Policy</a:t>
          </a:r>
        </a:p>
        <a:p>
          <a:pPr marL="171450" lvl="1" indent="-171450" algn="l" defTabSz="800100" rtl="0">
            <a:lnSpc>
              <a:spcPct val="90000"/>
            </a:lnSpc>
            <a:spcBef>
              <a:spcPct val="0"/>
            </a:spcBef>
            <a:spcAft>
              <a:spcPct val="15000"/>
            </a:spcAft>
            <a:buChar char="•"/>
          </a:pPr>
          <a:r>
            <a:rPr lang="en-US" sz="1800" kern="1200" dirty="0"/>
            <a:t>Performance Criteria</a:t>
          </a:r>
        </a:p>
        <a:p>
          <a:pPr marL="171450" lvl="1" indent="-171450" algn="l" defTabSz="800100" rtl="0">
            <a:lnSpc>
              <a:spcPct val="90000"/>
            </a:lnSpc>
            <a:spcBef>
              <a:spcPct val="0"/>
            </a:spcBef>
            <a:spcAft>
              <a:spcPct val="15000"/>
            </a:spcAft>
            <a:buChar char="•"/>
          </a:pPr>
          <a:r>
            <a:rPr lang="en-US" sz="1800" kern="1200" dirty="0"/>
            <a:t>RI/SP Purchase Criteria/Budget</a:t>
          </a:r>
        </a:p>
        <a:p>
          <a:pPr marL="171450" lvl="1" indent="-171450" algn="l" defTabSz="800100" rtl="0">
            <a:lnSpc>
              <a:spcPct val="90000"/>
            </a:lnSpc>
            <a:spcBef>
              <a:spcPct val="0"/>
            </a:spcBef>
            <a:spcAft>
              <a:spcPct val="15000"/>
            </a:spcAft>
            <a:buChar char="•"/>
          </a:pPr>
          <a:r>
            <a:rPr lang="en-US" sz="1800" kern="1200" dirty="0"/>
            <a:t>Account Structure</a:t>
          </a:r>
        </a:p>
        <a:p>
          <a:pPr marL="171450" lvl="1" indent="-171450" algn="l" defTabSz="800100" rtl="0">
            <a:lnSpc>
              <a:spcPct val="90000"/>
            </a:lnSpc>
            <a:spcBef>
              <a:spcPct val="0"/>
            </a:spcBef>
            <a:spcAft>
              <a:spcPct val="15000"/>
            </a:spcAft>
            <a:buChar char="•"/>
          </a:pPr>
          <a:r>
            <a:rPr lang="en-US" sz="1800" kern="1200" dirty="0"/>
            <a:t>Marketplace Usage vs BYOL</a:t>
          </a:r>
        </a:p>
      </dsp:txBody>
      <dsp:txXfrm>
        <a:off x="5766" y="749011"/>
        <a:ext cx="3466797" cy="2881392"/>
      </dsp:txXfrm>
    </dsp:sp>
    <dsp:sp modelId="{3C9A1547-7156-4F89-A38F-3F8AFE281FCE}">
      <dsp:nvSpPr>
        <dsp:cNvPr id="0" name=""/>
        <dsp:cNvSpPr/>
      </dsp:nvSpPr>
      <dsp:spPr>
        <a:xfrm>
          <a:off x="3976948" y="118039"/>
          <a:ext cx="3517343" cy="643071"/>
        </a:xfrm>
        <a:prstGeom prst="rect">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Step 2 - Awareness &amp; Alerts</a:t>
          </a:r>
        </a:p>
      </dsp:txBody>
      <dsp:txXfrm>
        <a:off x="3976948" y="118039"/>
        <a:ext cx="3517343" cy="643071"/>
      </dsp:txXfrm>
    </dsp:sp>
    <dsp:sp modelId="{C5BCE4F2-80A7-434D-9040-F4FB5042B79E}">
      <dsp:nvSpPr>
        <dsp:cNvPr id="0" name=""/>
        <dsp:cNvSpPr/>
      </dsp:nvSpPr>
      <dsp:spPr>
        <a:xfrm>
          <a:off x="3983188" y="753044"/>
          <a:ext cx="3466797" cy="2881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CloudHealth Perspectives or Cost Allocation Tags</a:t>
          </a:r>
        </a:p>
        <a:p>
          <a:pPr marL="171450" lvl="1" indent="-171450" algn="l" defTabSz="800100" rtl="0">
            <a:lnSpc>
              <a:spcPct val="90000"/>
            </a:lnSpc>
            <a:spcBef>
              <a:spcPct val="0"/>
            </a:spcBef>
            <a:spcAft>
              <a:spcPct val="15000"/>
            </a:spcAft>
            <a:buChar char="•"/>
          </a:pPr>
          <a:r>
            <a:rPr lang="en-US" sz="1800" kern="1200" dirty="0"/>
            <a:t>Awareness of Waste</a:t>
          </a:r>
        </a:p>
        <a:p>
          <a:pPr marL="171450" lvl="1" indent="-171450" algn="l" defTabSz="800100" rtl="0">
            <a:lnSpc>
              <a:spcPct val="90000"/>
            </a:lnSpc>
            <a:spcBef>
              <a:spcPct val="0"/>
            </a:spcBef>
            <a:spcAft>
              <a:spcPct val="15000"/>
            </a:spcAft>
            <a:buChar char="•"/>
          </a:pPr>
          <a:r>
            <a:rPr lang="en-US" sz="1800" kern="1200" dirty="0"/>
            <a:t>Alerting/Reporting</a:t>
          </a:r>
        </a:p>
        <a:p>
          <a:pPr marL="171450" lvl="1" indent="-171450" algn="l" defTabSz="800100" rtl="0">
            <a:lnSpc>
              <a:spcPct val="90000"/>
            </a:lnSpc>
            <a:spcBef>
              <a:spcPct val="0"/>
            </a:spcBef>
            <a:spcAft>
              <a:spcPct val="15000"/>
            </a:spcAft>
            <a:buChar char="•"/>
          </a:pPr>
          <a:r>
            <a:rPr lang="en-US" sz="1800" kern="1200" dirty="0"/>
            <a:t>Untagged Resources</a:t>
          </a:r>
        </a:p>
        <a:p>
          <a:pPr marL="171450" lvl="1" indent="-171450" algn="l" defTabSz="800100" rtl="0">
            <a:lnSpc>
              <a:spcPct val="90000"/>
            </a:lnSpc>
            <a:spcBef>
              <a:spcPct val="0"/>
            </a:spcBef>
            <a:spcAft>
              <a:spcPct val="15000"/>
            </a:spcAft>
            <a:buChar char="•"/>
          </a:pPr>
          <a:r>
            <a:rPr lang="en-US" sz="1800" kern="1200" dirty="0"/>
            <a:t>Accountable Parties</a:t>
          </a:r>
        </a:p>
      </dsp:txBody>
      <dsp:txXfrm>
        <a:off x="3983188" y="753044"/>
        <a:ext cx="3466797" cy="2881392"/>
      </dsp:txXfrm>
    </dsp:sp>
    <dsp:sp modelId="{C5AF36E4-C136-49AF-8D7F-674F554F090C}">
      <dsp:nvSpPr>
        <dsp:cNvPr id="0" name=""/>
        <dsp:cNvSpPr/>
      </dsp:nvSpPr>
      <dsp:spPr>
        <a:xfrm>
          <a:off x="7960610" y="122071"/>
          <a:ext cx="3466797" cy="626939"/>
        </a:xfrm>
        <a:prstGeom prst="rect">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Step 3 – Automation/Remediation</a:t>
          </a:r>
        </a:p>
      </dsp:txBody>
      <dsp:txXfrm>
        <a:off x="7960610" y="122071"/>
        <a:ext cx="3466797" cy="626939"/>
      </dsp:txXfrm>
    </dsp:sp>
    <dsp:sp modelId="{34B60B75-F02A-47F7-A393-A5B12478F955}">
      <dsp:nvSpPr>
        <dsp:cNvPr id="0" name=""/>
        <dsp:cNvSpPr/>
      </dsp:nvSpPr>
      <dsp:spPr>
        <a:xfrm>
          <a:off x="7960610" y="749011"/>
          <a:ext cx="3466797" cy="2881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Automate cleanup of waste</a:t>
          </a:r>
        </a:p>
        <a:p>
          <a:pPr marL="171450" lvl="1" indent="-171450" algn="l" defTabSz="800100" rtl="0">
            <a:lnSpc>
              <a:spcPct val="90000"/>
            </a:lnSpc>
            <a:spcBef>
              <a:spcPct val="0"/>
            </a:spcBef>
            <a:spcAft>
              <a:spcPct val="15000"/>
            </a:spcAft>
            <a:buChar char="•"/>
          </a:pPr>
          <a:r>
            <a:rPr lang="en-US" sz="1800" kern="1200" dirty="0"/>
            <a:t>Automating termination of resources</a:t>
          </a:r>
        </a:p>
        <a:p>
          <a:pPr marL="171450" lvl="1" indent="-171450" algn="l" defTabSz="800100" rtl="0">
            <a:lnSpc>
              <a:spcPct val="90000"/>
            </a:lnSpc>
            <a:spcBef>
              <a:spcPct val="0"/>
            </a:spcBef>
            <a:spcAft>
              <a:spcPct val="15000"/>
            </a:spcAft>
            <a:buChar char="•"/>
          </a:pPr>
          <a:r>
            <a:rPr lang="en-US" sz="1800" kern="1200" dirty="0"/>
            <a:t>Scheduling Auto Start/Stop</a:t>
          </a:r>
        </a:p>
        <a:p>
          <a:pPr marL="171450" lvl="1" indent="-171450" algn="l" defTabSz="800100" rtl="0">
            <a:lnSpc>
              <a:spcPct val="90000"/>
            </a:lnSpc>
            <a:spcBef>
              <a:spcPct val="0"/>
            </a:spcBef>
            <a:spcAft>
              <a:spcPct val="15000"/>
            </a:spcAft>
            <a:buChar char="•"/>
          </a:pPr>
          <a:r>
            <a:rPr lang="en-US" sz="1800" kern="1200" dirty="0"/>
            <a:t>Implementing a lifecycle</a:t>
          </a:r>
        </a:p>
        <a:p>
          <a:pPr marL="171450" lvl="1" indent="-171450" algn="l" defTabSz="800100" rtl="0">
            <a:lnSpc>
              <a:spcPct val="90000"/>
            </a:lnSpc>
            <a:spcBef>
              <a:spcPct val="0"/>
            </a:spcBef>
            <a:spcAft>
              <a:spcPct val="15000"/>
            </a:spcAft>
            <a:buChar char="•"/>
          </a:pPr>
          <a:r>
            <a:rPr lang="en-US" sz="1800" kern="1200" dirty="0"/>
            <a:t>Proactive purchase and exchanging of reservations</a:t>
          </a:r>
        </a:p>
        <a:p>
          <a:pPr marL="171450" lvl="1" indent="-171450" algn="l" defTabSz="800100" rtl="0">
            <a:lnSpc>
              <a:spcPct val="90000"/>
            </a:lnSpc>
            <a:spcBef>
              <a:spcPct val="0"/>
            </a:spcBef>
            <a:spcAft>
              <a:spcPct val="15000"/>
            </a:spcAft>
            <a:buChar char="•"/>
          </a:pPr>
          <a:r>
            <a:rPr lang="en-US" sz="1800" kern="1200" dirty="0"/>
            <a:t>Workflow for implementation of action plan with accountability defined</a:t>
          </a:r>
        </a:p>
      </dsp:txBody>
      <dsp:txXfrm>
        <a:off x="7960610" y="749011"/>
        <a:ext cx="3466797" cy="288139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9FCB7F-03B6-A34D-9D3A-8AE247DDC9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B8AE14-AE22-2943-A9BF-F722074845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E8558A-BB55-4E4F-A5FD-5795B3E1E808}" type="datetimeFigureOut">
              <a:rPr lang="en-US" smtClean="0"/>
              <a:t>3/11/2022</a:t>
            </a:fld>
            <a:endParaRPr lang="en-US" dirty="0"/>
          </a:p>
        </p:txBody>
      </p:sp>
      <p:sp>
        <p:nvSpPr>
          <p:cNvPr id="4" name="Footer Placeholder 3">
            <a:extLst>
              <a:ext uri="{FF2B5EF4-FFF2-40B4-BE49-F238E27FC236}">
                <a16:creationId xmlns:a16="http://schemas.microsoft.com/office/drawing/2014/main" id="{B84F16AA-F870-5549-A9EF-0FE2D8300B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B05FA66-C2F2-6245-B1D1-56CD36D43E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40B41B-BBC2-AD43-9200-983DF3132707}" type="slidenum">
              <a:rPr lang="en-US" smtClean="0"/>
              <a:t>‹#›</a:t>
            </a:fld>
            <a:endParaRPr lang="en-US" dirty="0"/>
          </a:p>
        </p:txBody>
      </p:sp>
    </p:spTree>
    <p:extLst>
      <p:ext uri="{BB962C8B-B14F-4D97-AF65-F5344CB8AC3E}">
        <p14:creationId xmlns:p14="http://schemas.microsoft.com/office/powerpoint/2010/main" val="2815567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A43E0-EFB1-AD4B-BC6C-B09A3F94AC30}" type="datetimeFigureOut">
              <a:rPr lang="en-US" smtClean="0"/>
              <a:t>3/11/2022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884BA-B48C-B84D-AFD1-FCDB2C239692}" type="slidenum">
              <a:rPr lang="en-US" smtClean="0"/>
              <a:t>‹#›</a:t>
            </a:fld>
            <a:endParaRPr lang="en-US" dirty="0"/>
          </a:p>
        </p:txBody>
      </p:sp>
    </p:spTree>
    <p:extLst>
      <p:ext uri="{BB962C8B-B14F-4D97-AF65-F5344CB8AC3E}">
        <p14:creationId xmlns:p14="http://schemas.microsoft.com/office/powerpoint/2010/main" val="32303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echtarget.com/searchsecurity/answer/How-secure-is-an-email-with-a-pdf-attach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ocs.microsoft.com/en-us/microsoft-365/compliance/advanced-audi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884BA-B48C-B84D-AFD1-FCDB2C239692}" type="slidenum">
              <a:rPr lang="en-US" smtClean="0"/>
              <a:t>1</a:t>
            </a:fld>
            <a:endParaRPr lang="en-US" dirty="0"/>
          </a:p>
        </p:txBody>
      </p:sp>
    </p:spTree>
    <p:extLst>
      <p:ext uri="{BB962C8B-B14F-4D97-AF65-F5344CB8AC3E}">
        <p14:creationId xmlns:p14="http://schemas.microsoft.com/office/powerpoint/2010/main" val="282048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egoe UI" panose="020B0502040204020203" pitchFamily="34" charset="0"/>
              </a:rPr>
              <a:t>Streamline learning and development</a:t>
            </a:r>
          </a:p>
          <a:p>
            <a:pPr algn="l"/>
            <a:r>
              <a:rPr lang="en-US" b="0" i="0" dirty="0">
                <a:solidFill>
                  <a:srgbClr val="000000"/>
                </a:solidFill>
                <a:effectLst/>
                <a:latin typeface="Segoe UI" panose="020B0502040204020203" pitchFamily="34" charset="0"/>
              </a:rPr>
              <a:t>Viva Learning brings learning into the flow of work to promote a culture of growth and development.</a:t>
            </a:r>
          </a:p>
          <a:p>
            <a:pPr algn="l"/>
            <a:r>
              <a:rPr lang="en-US" b="1" i="0" dirty="0">
                <a:solidFill>
                  <a:srgbClr val="000000"/>
                </a:solidFill>
                <a:effectLst/>
                <a:latin typeface="Segoe UI" panose="020B0502040204020203" pitchFamily="34" charset="0"/>
              </a:rPr>
              <a:t>Accelerate learning</a:t>
            </a:r>
          </a:p>
          <a:p>
            <a:pPr algn="l"/>
            <a:r>
              <a:rPr lang="en-US" b="0" i="0" dirty="0">
                <a:solidFill>
                  <a:srgbClr val="505050"/>
                </a:solidFill>
                <a:effectLst/>
                <a:latin typeface="Segoe UI" panose="020B0502040204020203" pitchFamily="34" charset="0"/>
              </a:rPr>
              <a:t>Viva helps employees make learning a natural part of the day by bringing learning into the flow of work with the tools they already use.</a:t>
            </a:r>
          </a:p>
          <a:p>
            <a:pPr algn="l"/>
            <a:r>
              <a:rPr lang="en-US" b="1" i="0" dirty="0">
                <a:solidFill>
                  <a:srgbClr val="000000"/>
                </a:solidFill>
                <a:effectLst/>
                <a:latin typeface="Segoe UI" panose="020B0502040204020203" pitchFamily="34" charset="0"/>
              </a:rPr>
              <a:t>Balance productivity and wellbeing</a:t>
            </a:r>
          </a:p>
          <a:p>
            <a:pPr algn="l"/>
            <a:r>
              <a:rPr lang="en-US" b="0" i="0" dirty="0">
                <a:solidFill>
                  <a:srgbClr val="505050"/>
                </a:solidFill>
                <a:effectLst/>
                <a:latin typeface="Segoe UI" panose="020B0502040204020203" pitchFamily="34" charset="0"/>
              </a:rPr>
              <a:t>Viva helps people and business thrive with recommendations to improve productivity and wellbeing.</a:t>
            </a:r>
          </a:p>
          <a:p>
            <a:pPr algn="l"/>
            <a:r>
              <a:rPr lang="en-US" b="1" i="0" dirty="0">
                <a:solidFill>
                  <a:srgbClr val="000000"/>
                </a:solidFill>
                <a:effectLst/>
                <a:latin typeface="Segoe UI" panose="020B0502040204020203" pitchFamily="34" charset="0"/>
              </a:rPr>
              <a:t>Put knowledge and expertise to work</a:t>
            </a:r>
          </a:p>
          <a:p>
            <a:pPr algn="l"/>
            <a:r>
              <a:rPr lang="en-US" b="0" i="0" dirty="0">
                <a:solidFill>
                  <a:srgbClr val="000000"/>
                </a:solidFill>
                <a:effectLst/>
                <a:latin typeface="Segoe UI" panose="020B0502040204020203" pitchFamily="34" charset="0"/>
              </a:rPr>
              <a:t>Viva Topics helps employees put knowledge to work with the help of AI in the apps they use every day. Viva Topics automatically organizes content across apps and teams with built-in security and compliance features.</a:t>
            </a:r>
          </a:p>
          <a:p>
            <a:pPr algn="l"/>
            <a:r>
              <a:rPr lang="en-US" b="1" i="0" dirty="0">
                <a:solidFill>
                  <a:srgbClr val="000000"/>
                </a:solidFill>
                <a:effectLst/>
                <a:latin typeface="Segoe UI" panose="020B0502040204020203" pitchFamily="34" charset="0"/>
              </a:rPr>
              <a:t>Rally and motivate your employees</a:t>
            </a:r>
          </a:p>
          <a:p>
            <a:pPr algn="l"/>
            <a:r>
              <a:rPr lang="en-US" b="0" i="0" dirty="0">
                <a:solidFill>
                  <a:srgbClr val="000000"/>
                </a:solidFill>
                <a:effectLst/>
                <a:latin typeface="Segoe UI" panose="020B0502040204020203" pitchFamily="34" charset="0"/>
              </a:rPr>
              <a:t>Viva Connections helps promote communication across the workplace, all from one central location.</a:t>
            </a:r>
          </a:p>
          <a:p>
            <a:pPr algn="ct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24</a:t>
            </a:fld>
            <a:endParaRPr lang="en-US" dirty="0"/>
          </a:p>
        </p:txBody>
      </p:sp>
    </p:spTree>
    <p:extLst>
      <p:ext uri="{BB962C8B-B14F-4D97-AF65-F5344CB8AC3E}">
        <p14:creationId xmlns:p14="http://schemas.microsoft.com/office/powerpoint/2010/main" val="308035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26</a:t>
            </a:fld>
            <a:endParaRPr lang="en-US" dirty="0"/>
          </a:p>
        </p:txBody>
      </p:sp>
    </p:spTree>
    <p:extLst>
      <p:ext uri="{BB962C8B-B14F-4D97-AF65-F5344CB8AC3E}">
        <p14:creationId xmlns:p14="http://schemas.microsoft.com/office/powerpoint/2010/main" val="58098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To add your own hyperlinks, select desired icon and click ‘insert’ from the main menu bar and look for ‘hyperlink’ in the drop-down 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Please delete any unused icons.</a:t>
            </a:r>
          </a:p>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45</a:t>
            </a:fld>
            <a:endParaRPr lang="en-US" dirty="0"/>
          </a:p>
        </p:txBody>
      </p:sp>
    </p:spTree>
    <p:extLst>
      <p:ext uri="{BB962C8B-B14F-4D97-AF65-F5344CB8AC3E}">
        <p14:creationId xmlns:p14="http://schemas.microsoft.com/office/powerpoint/2010/main" val="84599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2</a:t>
            </a:fld>
            <a:endParaRPr lang="en-US" dirty="0"/>
          </a:p>
        </p:txBody>
      </p:sp>
    </p:spTree>
    <p:extLst>
      <p:ext uri="{BB962C8B-B14F-4D97-AF65-F5344CB8AC3E}">
        <p14:creationId xmlns:p14="http://schemas.microsoft.com/office/powerpoint/2010/main" val="159531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0" i="0" dirty="0">
                <a:solidFill>
                  <a:srgbClr val="000000"/>
                </a:solidFill>
                <a:effectLst/>
                <a:latin typeface="Arial" panose="020B0604020202020204" pitchFamily="34" charset="0"/>
              </a:rPr>
              <a:t>Technology, as with all things in life, is ever-changing. And part of our job at SHI is to provide objective, authoritative expertise to elevate your IT investment – especially with something as critical, costly, and complex as your investment in Microsoft tools. Managing the processes around your Microsoft licensing and purchasing requirements is challenging, and we know that, too frequently, organizations don’t take full advantage of maximizing the value Microsoft licensing programs can bring.  </a:t>
            </a:r>
            <a:r>
              <a:rPr lang="en-US" b="0" i="0" dirty="0">
                <a:solidFill>
                  <a:srgbClr val="000000"/>
                </a:solidFill>
                <a:effectLst/>
                <a:latin typeface="+mn-lt"/>
              </a:rPr>
              <a:t>This role supplements your existing SHI sales team and will coordinate with your SHI Customer Account Manager to focus exclusively on your Microsoft environment – from the important details and requirements of your Volume Licensing agreement, to the usage and consumption of your Microsoft products and all other benefits.</a:t>
            </a:r>
          </a:p>
          <a:p>
            <a:pPr marL="0" indent="0">
              <a:buNone/>
            </a:pPr>
            <a:r>
              <a:rPr lang="en-US" b="0" i="0" dirty="0">
                <a:solidFill>
                  <a:srgbClr val="000000"/>
                </a:solidFill>
                <a:effectLst/>
                <a:latin typeface="+mn-lt"/>
              </a:rPr>
              <a:t>Our programmatic initiative will enable you to realize significant, increased results from your Microsoft licensing program.</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3</a:t>
            </a:fld>
            <a:endParaRPr lang="en-US" dirty="0"/>
          </a:p>
        </p:txBody>
      </p:sp>
    </p:spTree>
    <p:extLst>
      <p:ext uri="{BB962C8B-B14F-4D97-AF65-F5344CB8AC3E}">
        <p14:creationId xmlns:p14="http://schemas.microsoft.com/office/powerpoint/2010/main" val="236594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4</a:t>
            </a:fld>
            <a:endParaRPr lang="en-US" dirty="0"/>
          </a:p>
        </p:txBody>
      </p:sp>
    </p:spTree>
    <p:extLst>
      <p:ext uri="{BB962C8B-B14F-4D97-AF65-F5344CB8AC3E}">
        <p14:creationId xmlns:p14="http://schemas.microsoft.com/office/powerpoint/2010/main" val="15976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t>Ways to Save …</a:t>
            </a:r>
          </a:p>
          <a:p>
            <a:pPr marL="0" indent="0">
              <a:buNone/>
            </a:pPr>
            <a:r>
              <a:rPr lang="en-US" sz="2000" dirty="0"/>
              <a:t>Many of the components of M365 A5 are offered as standalone products or alternative bundled services.  Depending on the product you can choose to buy as many or as few as you need.  In many case if you choose to license your full EQU you can license Students at no cost.  Alternative bundles like O365 A5 allow you to get the telephony and analytics without the Security and Compliance offers or maybe you’re not interested in the telephony but need the Compliance or Security components there are options for those as well which we will review on the next slide. </a:t>
            </a:r>
          </a:p>
          <a:p>
            <a:pPr marL="457200" lvl="1" indent="0">
              <a:buNone/>
            </a:pPr>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14</a:t>
            </a:fld>
            <a:endParaRPr lang="en-US" dirty="0"/>
          </a:p>
        </p:txBody>
      </p:sp>
    </p:spTree>
    <p:extLst>
      <p:ext uri="{BB962C8B-B14F-4D97-AF65-F5344CB8AC3E}">
        <p14:creationId xmlns:p14="http://schemas.microsoft.com/office/powerpoint/2010/main" val="938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666666"/>
                </a:solidFill>
                <a:effectLst/>
              </a:rPr>
              <a:t>AIP Premium Plan P2 subscriptions :</a:t>
            </a:r>
          </a:p>
          <a:p>
            <a:pPr>
              <a:buFont typeface="Arial" panose="020B0604020202020204" pitchFamily="34" charset="0"/>
              <a:buChar char="•"/>
            </a:pPr>
            <a:r>
              <a:rPr lang="en-US" dirty="0">
                <a:solidFill>
                  <a:srgbClr val="666666"/>
                </a:solidFill>
                <a:effectLst/>
              </a:rPr>
              <a:t>Automatic and recommended classification for certain types of data that meet certain conditions to apply protections rather than relying solely on manual labeling.</a:t>
            </a:r>
          </a:p>
          <a:p>
            <a:pPr>
              <a:buFont typeface="Arial" panose="020B0604020202020204" pitchFamily="34" charset="0"/>
              <a:buChar char="•"/>
            </a:pPr>
            <a:r>
              <a:rPr lang="en-US" dirty="0">
                <a:solidFill>
                  <a:srgbClr val="666666"/>
                </a:solidFill>
                <a:effectLst/>
              </a:rPr>
              <a:t>Automatic </a:t>
            </a:r>
            <a:r>
              <a:rPr lang="en-US" u="sng" dirty="0">
                <a:solidFill>
                  <a:srgbClr val="00B3AC"/>
                </a:solidFill>
                <a:effectLst/>
                <a:hlinkClick r:id="rId3"/>
              </a:rPr>
              <a:t>use of the Secure/Multipurpose Internet Mail Extensions (S/MIME) protocol</a:t>
            </a:r>
            <a:r>
              <a:rPr lang="en-US" dirty="0">
                <a:solidFill>
                  <a:srgbClr val="666666"/>
                </a:solidFill>
                <a:effectLst/>
              </a:rPr>
              <a:t> to sign and encrypt messages in Outlook. </a:t>
            </a:r>
          </a:p>
          <a:p>
            <a:pPr>
              <a:buFont typeface="Arial" panose="020B0604020202020204" pitchFamily="34" charset="0"/>
              <a:buChar char="•"/>
            </a:pPr>
            <a:r>
              <a:rPr lang="en-US" dirty="0">
                <a:solidFill>
                  <a:srgbClr val="666666"/>
                </a:solidFill>
                <a:effectLst/>
              </a:rPr>
              <a:t>Added information protection in Outlook that detects the potential sharing of sensitive information. </a:t>
            </a:r>
          </a:p>
          <a:p>
            <a:pPr>
              <a:buFont typeface="Arial" panose="020B0604020202020204" pitchFamily="34" charset="0"/>
              <a:buChar char="•"/>
            </a:pPr>
            <a:r>
              <a:rPr lang="en-US" dirty="0">
                <a:solidFill>
                  <a:srgbClr val="666666"/>
                </a:solidFill>
                <a:effectLst/>
              </a:rPr>
              <a:t>Hold Your Own Key (HYOK) functionality for users in regulated environments for confidential data that cannot leave the internal network. </a:t>
            </a:r>
          </a:p>
          <a:p>
            <a:pPr>
              <a:buFont typeface="Arial" panose="020B0604020202020204" pitchFamily="34" charset="0"/>
              <a:buChar char="•"/>
            </a:pPr>
            <a:r>
              <a:rPr lang="en-US" dirty="0">
                <a:solidFill>
                  <a:srgbClr val="666666"/>
                </a:solidFill>
                <a:effectLst/>
              </a:rPr>
              <a:t>Automatic protection, classification and labeling for on-premises files. </a:t>
            </a:r>
          </a:p>
          <a:p>
            <a:pPr>
              <a:buFont typeface="Arial" panose="020B0604020202020204" pitchFamily="34" charset="0"/>
              <a:buChar char="•"/>
            </a:pPr>
            <a:endParaRPr lang="en-US" dirty="0">
              <a:solidFill>
                <a:srgbClr val="666666"/>
              </a:solidFill>
              <a:effectLst/>
            </a:endParaRPr>
          </a:p>
          <a:p>
            <a:pPr>
              <a:buFont typeface="Arial" panose="020B0604020202020204" pitchFamily="34" charset="0"/>
              <a:buNone/>
            </a:pPr>
            <a:r>
              <a:rPr lang="en-US" b="1" i="0" dirty="0">
                <a:solidFill>
                  <a:srgbClr val="5F6368"/>
                </a:solidFill>
                <a:effectLst/>
                <a:latin typeface="Roboto" panose="02000000000000000000" pitchFamily="2" charset="0"/>
              </a:rPr>
              <a:t>Customer Key</a:t>
            </a:r>
            <a:r>
              <a:rPr lang="en-US" b="0" i="0" dirty="0">
                <a:solidFill>
                  <a:srgbClr val="4D5156"/>
                </a:solidFill>
                <a:effectLst/>
                <a:latin typeface="Roboto" panose="02000000000000000000" pitchFamily="2" charset="0"/>
              </a:rPr>
              <a:t> helps you meet </a:t>
            </a:r>
            <a:r>
              <a:rPr lang="en-US" b="1" i="0" dirty="0">
                <a:solidFill>
                  <a:srgbClr val="5F6368"/>
                </a:solidFill>
                <a:effectLst/>
                <a:latin typeface="Roboto" panose="02000000000000000000" pitchFamily="2" charset="0"/>
              </a:rPr>
              <a:t>compliance</a:t>
            </a:r>
            <a:r>
              <a:rPr lang="en-US" b="0" i="0" dirty="0">
                <a:solidFill>
                  <a:srgbClr val="4D5156"/>
                </a:solidFill>
                <a:effectLst/>
                <a:latin typeface="Roboto" panose="02000000000000000000" pitchFamily="2" charset="0"/>
              </a:rPr>
              <a:t> obligations because you control the encryption </a:t>
            </a:r>
            <a:r>
              <a:rPr lang="en-US" b="1" i="0" dirty="0">
                <a:solidFill>
                  <a:srgbClr val="5F6368"/>
                </a:solidFill>
                <a:effectLst/>
                <a:latin typeface="Roboto" panose="02000000000000000000" pitchFamily="2" charset="0"/>
              </a:rPr>
              <a:t>keys</a:t>
            </a:r>
            <a:r>
              <a:rPr lang="en-US" b="0" i="0" dirty="0">
                <a:solidFill>
                  <a:srgbClr val="4D5156"/>
                </a:solidFill>
                <a:effectLst/>
                <a:latin typeface="Roboto" panose="02000000000000000000" pitchFamily="2" charset="0"/>
              </a:rPr>
              <a:t> that Microsoft 365 uses to encrypt and decrypt data.</a:t>
            </a:r>
            <a:endParaRPr lang="en-US" b="0" i="0" dirty="0">
              <a:solidFill>
                <a:srgbClr val="333333"/>
              </a:solidFill>
              <a:effectLst/>
              <a:latin typeface="Encode Sans"/>
            </a:endParaRPr>
          </a:p>
          <a:p>
            <a:pPr>
              <a:buFont typeface="Arial" panose="020B0604020202020204" pitchFamily="34" charset="0"/>
              <a:buNone/>
            </a:pPr>
            <a:endParaRPr lang="en-US" b="0" i="0" dirty="0">
              <a:solidFill>
                <a:srgbClr val="171717"/>
              </a:solidFill>
              <a:effectLst/>
              <a:latin typeface="Segoe UI" panose="020B0502040204020203" pitchFamily="34" charset="0"/>
            </a:endParaRPr>
          </a:p>
          <a:p>
            <a:pPr>
              <a:buFont typeface="Arial" panose="020B0604020202020204" pitchFamily="34" charset="0"/>
              <a:buNone/>
            </a:pPr>
            <a:r>
              <a:rPr lang="en-US" b="0" i="0" dirty="0">
                <a:solidFill>
                  <a:srgbClr val="171717"/>
                </a:solidFill>
                <a:effectLst/>
                <a:latin typeface="Segoe UI" panose="020B0502040204020203" pitchFamily="34" charset="0"/>
              </a:rPr>
              <a:t>Information Governance helps organizations manage their risk through discovering, classifying, labeling, and governing their data.</a:t>
            </a:r>
          </a:p>
          <a:p>
            <a:pPr>
              <a:buFont typeface="Arial" panose="020B0604020202020204" pitchFamily="34" charset="0"/>
              <a:buNone/>
            </a:pPr>
            <a:r>
              <a:rPr lang="en-US" b="0" i="0" dirty="0">
                <a:solidFill>
                  <a:srgbClr val="171717"/>
                </a:solidFill>
                <a:effectLst/>
                <a:latin typeface="Segoe UI" panose="020B0502040204020203" pitchFamily="34" charset="0"/>
              </a:rPr>
              <a:t>Insider risk management is a solution in Microsoft 365 that helps minimize internal risks by letting you detect, investigate, and take action on risky activities in your organization.</a:t>
            </a:r>
          </a:p>
          <a:p>
            <a:pPr>
              <a:buFont typeface="Arial" panose="020B0604020202020204" pitchFamily="34" charset="0"/>
              <a:buNone/>
            </a:pPr>
            <a:endParaRPr lang="en-US" b="0" i="0" dirty="0">
              <a:solidFill>
                <a:srgbClr val="171717"/>
              </a:solidFill>
              <a:effectLst/>
              <a:latin typeface="Segoe UI" panose="020B0502040204020203" pitchFamily="34" charset="0"/>
            </a:endParaRPr>
          </a:p>
          <a:p>
            <a:pPr>
              <a:buFont typeface="Arial" panose="020B0604020202020204" pitchFamily="34" charset="0"/>
              <a:buNone/>
            </a:pPr>
            <a:r>
              <a:rPr lang="en-US" b="0" i="0" dirty="0">
                <a:solidFill>
                  <a:srgbClr val="171717"/>
                </a:solidFill>
                <a:effectLst/>
                <a:latin typeface="Segoe UI" panose="020B0502040204020203" pitchFamily="34" charset="0"/>
              </a:rPr>
              <a:t>eDiscovery provides investigation and eDiscovery solutions for IT and legal departments within corporations to identify, collect, preserve, reduce, and review content related to an investigation or litigation prior to export out of the Microsoft 365 system.</a:t>
            </a:r>
          </a:p>
          <a:p>
            <a:pPr>
              <a:buFont typeface="Arial" panose="020B0604020202020204" pitchFamily="34" charset="0"/>
              <a:buNone/>
            </a:pPr>
            <a:r>
              <a:rPr lang="en-US" b="0" i="0" dirty="0">
                <a:solidFill>
                  <a:srgbClr val="171717"/>
                </a:solidFill>
                <a:effectLst/>
                <a:latin typeface="Segoe UI" panose="020B0502040204020203" pitchFamily="34" charset="0"/>
              </a:rPr>
              <a:t>Advanced Audit in Microsoft 365 provides one-year retention of audit logs for user and admin activities and provides the ability to create custom audit log retention policies to manage audit log retention for other Microsoft 365 services. It also provides access to crucial events for investigations and high-bandwidth access to the Office 365 Management Activity API. For more information, see </a:t>
            </a:r>
            <a:r>
              <a:rPr lang="en-US" b="0" i="0" u="none" strike="noStrike" dirty="0">
                <a:effectLst/>
                <a:latin typeface="Segoe UI" panose="020B0502040204020203" pitchFamily="34" charset="0"/>
                <a:hlinkClick r:id="rId4"/>
              </a:rPr>
              <a:t>Advanced Audit in Microsoft 365</a:t>
            </a:r>
            <a:r>
              <a:rPr lang="en-US" b="0" i="0" dirty="0">
                <a:solidFill>
                  <a:srgbClr val="171717"/>
                </a:solidFill>
                <a:effectLst/>
                <a:latin typeface="Segoe UI" panose="020B0502040204020203" pitchFamily="34" charset="0"/>
              </a:rPr>
              <a:t>.</a:t>
            </a:r>
            <a:endParaRPr lang="en-US" dirty="0">
              <a:solidFill>
                <a:srgbClr val="666666"/>
              </a:solidFill>
              <a:effectLst/>
            </a:endParaRPr>
          </a:p>
        </p:txBody>
      </p:sp>
      <p:sp>
        <p:nvSpPr>
          <p:cNvPr id="4" name="Slide Number Placeholder 3"/>
          <p:cNvSpPr>
            <a:spLocks noGrp="1"/>
          </p:cNvSpPr>
          <p:nvPr>
            <p:ph type="sldNum" sz="quarter" idx="5"/>
          </p:nvPr>
        </p:nvSpPr>
        <p:spPr/>
        <p:txBody>
          <a:bodyPr/>
          <a:lstStyle/>
          <a:p>
            <a:fld id="{904884BA-B48C-B84D-AFD1-FCDB2C239692}" type="slidenum">
              <a:rPr lang="en-US" smtClean="0"/>
              <a:t>15</a:t>
            </a:fld>
            <a:endParaRPr lang="en-US" dirty="0"/>
          </a:p>
        </p:txBody>
      </p:sp>
    </p:spTree>
    <p:extLst>
      <p:ext uri="{BB962C8B-B14F-4D97-AF65-F5344CB8AC3E}">
        <p14:creationId xmlns:p14="http://schemas.microsoft.com/office/powerpoint/2010/main" val="266370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Segoe UI" panose="020B0502040204020203" pitchFamily="34" charset="0"/>
              </a:rPr>
              <a:t>Microsoft Power Platform Empowers everyone at your organization with an intuitive, collaborative, and extensible platform of low-code tools that makes it easy to create efficient and flexible solutions.</a:t>
            </a:r>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17</a:t>
            </a:fld>
            <a:endParaRPr lang="en-US" dirty="0"/>
          </a:p>
        </p:txBody>
      </p:sp>
    </p:spTree>
    <p:extLst>
      <p:ext uri="{BB962C8B-B14F-4D97-AF65-F5344CB8AC3E}">
        <p14:creationId xmlns:p14="http://schemas.microsoft.com/office/powerpoint/2010/main" val="284856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71717"/>
                </a:solidFill>
                <a:effectLst/>
                <a:latin typeface="Segoe UI" panose="020B0502040204020203" pitchFamily="34" charset="0"/>
              </a:rPr>
              <a:t>Power BI</a:t>
            </a:r>
            <a:r>
              <a:rPr lang="en-US" b="0" i="0" dirty="0">
                <a:solidFill>
                  <a:srgbClr val="171717"/>
                </a:solidFill>
                <a:effectLst/>
                <a:latin typeface="Segoe UI" panose="020B0502040204020203" pitchFamily="34" charset="0"/>
              </a:rPr>
              <a:t> is a collection of software services, apps, and connectors that work together to turn your unrelated sources of data into coherent, visually immersive, and interactive insights. Your data may be an Excel spreadsheet, or a collection of cloud-based and on-premises hybrid data warehouses. Power BI lets you easily connect to your data sources, visualize and discover what's important, and share that with anyone or everyone you want. </a:t>
            </a:r>
            <a:r>
              <a:rPr lang="en-US" b="0" i="0" dirty="0">
                <a:solidFill>
                  <a:schemeClr val="tx1"/>
                </a:solidFill>
                <a:effectLst/>
                <a:latin typeface="+mn-lt"/>
              </a:rPr>
              <a:t>Connect to and visualize any data using the unified, scalable platform for self-service and enterprise business intelligence (BI) that’s easy to use and helps you gain deeper data insight.</a:t>
            </a:r>
          </a:p>
          <a:p>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18</a:t>
            </a:fld>
            <a:endParaRPr lang="en-US" dirty="0"/>
          </a:p>
        </p:txBody>
      </p:sp>
    </p:spTree>
    <p:extLst>
      <p:ext uri="{BB962C8B-B14F-4D97-AF65-F5344CB8AC3E}">
        <p14:creationId xmlns:p14="http://schemas.microsoft.com/office/powerpoint/2010/main" val="83830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Your institution can stand out by improving student success and driving student employment outcomes using the combined power of Career Coach and LinkedIn.</a:t>
            </a:r>
          </a:p>
          <a:p>
            <a:pPr algn="l"/>
            <a:endParaRPr lang="en-US" b="0" i="0" dirty="0">
              <a:solidFill>
                <a:srgbClr val="000000"/>
              </a:solidFill>
              <a:effectLst/>
              <a:latin typeface="Segoe UI" panose="020B0502040204020203" pitchFamily="34" charset="0"/>
            </a:endParaRPr>
          </a:p>
          <a:p>
            <a:pPr algn="l"/>
            <a:r>
              <a:rPr lang="en-US" b="0" i="0" dirty="0">
                <a:solidFill>
                  <a:srgbClr val="000000"/>
                </a:solidFill>
                <a:effectLst/>
                <a:latin typeface="Segoe UI" panose="020B0502040204020203" pitchFamily="34" charset="0"/>
              </a:rPr>
              <a:t>Improve student success to drive employment outcomes - </a:t>
            </a:r>
          </a:p>
          <a:p>
            <a:pPr algn="l"/>
            <a:r>
              <a:rPr lang="en-US" b="0" i="0" dirty="0">
                <a:solidFill>
                  <a:srgbClr val="000000"/>
                </a:solidFill>
                <a:effectLst/>
                <a:latin typeface="Segoe UI" panose="020B0502040204020203" pitchFamily="34" charset="0"/>
              </a:rPr>
              <a:t>Career Coach gives institutions a comprehensive solution focused on career planning, real-world skills, and networking to help students discover opportunities that match their aspirations.</a:t>
            </a:r>
          </a:p>
          <a:p>
            <a:pPr algn="l"/>
            <a:endParaRPr lang="en-US" b="0" i="0" dirty="0">
              <a:solidFill>
                <a:srgbClr val="000000"/>
              </a:solidFill>
              <a:effectLst/>
              <a:latin typeface="Segoe UI" panose="020B0502040204020203" pitchFamily="34" charset="0"/>
            </a:endParaRPr>
          </a:p>
          <a:p>
            <a:pPr algn="l"/>
            <a:r>
              <a:rPr lang="en-US" b="0" i="0" dirty="0">
                <a:solidFill>
                  <a:srgbClr val="000000"/>
                </a:solidFill>
                <a:effectLst/>
                <a:latin typeface="Segoe UI" panose="020B0502040204020203" pitchFamily="34" charset="0"/>
              </a:rPr>
              <a:t>Gain valuable insights to enhance student experience -</a:t>
            </a:r>
            <a:br>
              <a:rPr lang="en-US" b="0" i="0" dirty="0">
                <a:solidFill>
                  <a:srgbClr val="000000"/>
                </a:solidFill>
                <a:effectLst/>
                <a:latin typeface="Segoe UI" panose="020B0502040204020203" pitchFamily="34" charset="0"/>
              </a:rPr>
            </a:br>
            <a:r>
              <a:rPr lang="en-US" b="0" i="0" dirty="0">
                <a:solidFill>
                  <a:srgbClr val="000000"/>
                </a:solidFill>
                <a:effectLst/>
                <a:latin typeface="Segoe UI" panose="020B0502040204020203" pitchFamily="34" charset="0"/>
              </a:rPr>
              <a:t>Increase insight into student skills and career goals so you can support student engagement, while optimizing curriculum to align with the job market.</a:t>
            </a:r>
          </a:p>
          <a:p>
            <a:pPr algn="l"/>
            <a:endParaRPr lang="en-US" b="0" i="0" dirty="0">
              <a:solidFill>
                <a:srgbClr val="000000"/>
              </a:solidFill>
              <a:effectLst/>
              <a:latin typeface="Segoe UI" panose="020B0502040204020203" pitchFamily="34" charset="0"/>
            </a:endParaRPr>
          </a:p>
          <a:p>
            <a:pPr algn="l"/>
            <a:r>
              <a:rPr lang="en-US" b="0" i="0" dirty="0">
                <a:solidFill>
                  <a:srgbClr val="000000"/>
                </a:solidFill>
                <a:effectLst/>
                <a:latin typeface="Segoe UI" panose="020B0502040204020203" pitchFamily="34" charset="0"/>
              </a:rPr>
              <a:t>Customize with your unique institution offerings-</a:t>
            </a:r>
            <a:br>
              <a:rPr lang="en-US" b="0" i="0" dirty="0">
                <a:solidFill>
                  <a:srgbClr val="000000"/>
                </a:solidFill>
                <a:effectLst/>
                <a:latin typeface="Segoe UI" panose="020B0502040204020203" pitchFamily="34" charset="0"/>
              </a:rPr>
            </a:br>
            <a:r>
              <a:rPr lang="en-US" b="0" i="0" dirty="0">
                <a:solidFill>
                  <a:srgbClr val="000000"/>
                </a:solidFill>
                <a:effectLst/>
                <a:latin typeface="Segoe UI" panose="020B0502040204020203" pitchFamily="34" charset="0"/>
              </a:rPr>
              <a:t>Tailor the Career Coach app to integrate your institution’s unique courses, programs, services, and brand.</a:t>
            </a:r>
          </a:p>
          <a:p>
            <a:pPr algn="l"/>
            <a:br>
              <a:rPr lang="en-US" b="0" i="0" dirty="0">
                <a:solidFill>
                  <a:srgbClr val="000000"/>
                </a:solidFill>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904884BA-B48C-B84D-AFD1-FCDB2C239692}" type="slidenum">
              <a:rPr lang="en-US" smtClean="0"/>
              <a:t>23</a:t>
            </a:fld>
            <a:endParaRPr lang="en-US" dirty="0"/>
          </a:p>
        </p:txBody>
      </p:sp>
    </p:spTree>
    <p:extLst>
      <p:ext uri="{BB962C8B-B14F-4D97-AF65-F5344CB8AC3E}">
        <p14:creationId xmlns:p14="http://schemas.microsoft.com/office/powerpoint/2010/main" val="776189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mailto:arketingAndCommunications@SHI.com" TargetMode="External"/><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with im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C9D9-36F9-294D-9490-BEFFFA95BC8C}"/>
              </a:ext>
            </a:extLst>
          </p:cNvPr>
          <p:cNvSpPr>
            <a:spLocks noGrp="1"/>
          </p:cNvSpPr>
          <p:nvPr>
            <p:ph type="ctrTitle" hasCustomPrompt="1"/>
          </p:nvPr>
        </p:nvSpPr>
        <p:spPr>
          <a:xfrm>
            <a:off x="370049" y="1926770"/>
            <a:ext cx="5102048" cy="1941001"/>
          </a:xfrm>
        </p:spPr>
        <p:txBody>
          <a:bodyPr anchor="b">
            <a:noAutofit/>
          </a:bodyPr>
          <a:lstStyle>
            <a:lvl1pPr algn="l">
              <a:lnSpc>
                <a:spcPts val="4000"/>
              </a:lnSpc>
              <a:defRPr sz="4800">
                <a:solidFill>
                  <a:schemeClr val="tx1"/>
                </a:solidFill>
              </a:defRPr>
            </a:lvl1pPr>
          </a:lstStyle>
          <a:p>
            <a:r>
              <a:rPr lang="en-US" dirty="0"/>
              <a:t>Click to edit main title</a:t>
            </a:r>
          </a:p>
        </p:txBody>
      </p:sp>
      <p:sp>
        <p:nvSpPr>
          <p:cNvPr id="3" name="Subtitle 2">
            <a:extLst>
              <a:ext uri="{FF2B5EF4-FFF2-40B4-BE49-F238E27FC236}">
                <a16:creationId xmlns:a16="http://schemas.microsoft.com/office/drawing/2014/main" id="{CB346232-3717-C342-909D-E75B357FC7A5}"/>
              </a:ext>
            </a:extLst>
          </p:cNvPr>
          <p:cNvSpPr>
            <a:spLocks noGrp="1"/>
          </p:cNvSpPr>
          <p:nvPr>
            <p:ph type="subTitle" idx="1" hasCustomPrompt="1"/>
          </p:nvPr>
        </p:nvSpPr>
        <p:spPr>
          <a:xfrm>
            <a:off x="395926" y="3877311"/>
            <a:ext cx="5102048" cy="600793"/>
          </a:xfrm>
        </p:spPr>
        <p:txBody>
          <a:bodyPr lIns="0" tIns="0" rIns="0" bIns="0">
            <a:noAutofit/>
          </a:bodyPr>
          <a:lstStyle>
            <a:lvl1pPr marL="0" indent="0" algn="l">
              <a:lnSpc>
                <a:spcPts val="2500"/>
              </a:lnSpc>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a:t>
            </a:r>
          </a:p>
        </p:txBody>
      </p:sp>
      <p:sp>
        <p:nvSpPr>
          <p:cNvPr id="11" name="Picture Placeholder 8">
            <a:extLst>
              <a:ext uri="{FF2B5EF4-FFF2-40B4-BE49-F238E27FC236}">
                <a16:creationId xmlns:a16="http://schemas.microsoft.com/office/drawing/2014/main" id="{895AE6DE-4187-2948-A251-83E0A3ECB896}"/>
              </a:ext>
            </a:extLst>
          </p:cNvPr>
          <p:cNvSpPr>
            <a:spLocks noGrp="1"/>
          </p:cNvSpPr>
          <p:nvPr>
            <p:ph type="pic" sz="quarter" idx="13"/>
          </p:nvPr>
        </p:nvSpPr>
        <p:spPr>
          <a:xfrm>
            <a:off x="5008260" y="0"/>
            <a:ext cx="7189795" cy="6869421"/>
          </a:xfrm>
          <a:custGeom>
            <a:avLst/>
            <a:gdLst>
              <a:gd name="connsiteX0" fmla="*/ 0 w 5902325"/>
              <a:gd name="connsiteY0" fmla="*/ 6858000 h 6858000"/>
              <a:gd name="connsiteX1" fmla="*/ 2411749 w 5902325"/>
              <a:gd name="connsiteY1" fmla="*/ 0 h 6858000"/>
              <a:gd name="connsiteX2" fmla="*/ 5902325 w 5902325"/>
              <a:gd name="connsiteY2" fmla="*/ 0 h 6858000"/>
              <a:gd name="connsiteX3" fmla="*/ 3490576 w 5902325"/>
              <a:gd name="connsiteY3" fmla="*/ 6858000 h 6858000"/>
              <a:gd name="connsiteX4" fmla="*/ 0 w 5902325"/>
              <a:gd name="connsiteY4" fmla="*/ 6858000 h 6858000"/>
              <a:gd name="connsiteX0" fmla="*/ 0 w 5907205"/>
              <a:gd name="connsiteY0" fmla="*/ 6858000 h 6879771"/>
              <a:gd name="connsiteX1" fmla="*/ 2411749 w 5907205"/>
              <a:gd name="connsiteY1" fmla="*/ 0 h 6879771"/>
              <a:gd name="connsiteX2" fmla="*/ 5902325 w 5907205"/>
              <a:gd name="connsiteY2" fmla="*/ 0 h 6879771"/>
              <a:gd name="connsiteX3" fmla="*/ 5907205 w 5907205"/>
              <a:gd name="connsiteY3" fmla="*/ 6879771 h 6879771"/>
              <a:gd name="connsiteX4" fmla="*/ 0 w 5907205"/>
              <a:gd name="connsiteY4" fmla="*/ 6858000 h 6879771"/>
              <a:gd name="connsiteX0" fmla="*/ 0 w 5722148"/>
              <a:gd name="connsiteY0" fmla="*/ 6858000 h 6879771"/>
              <a:gd name="connsiteX1" fmla="*/ 2226692 w 5722148"/>
              <a:gd name="connsiteY1" fmla="*/ 0 h 6879771"/>
              <a:gd name="connsiteX2" fmla="*/ 5717268 w 5722148"/>
              <a:gd name="connsiteY2" fmla="*/ 0 h 6879771"/>
              <a:gd name="connsiteX3" fmla="*/ 5722148 w 5722148"/>
              <a:gd name="connsiteY3" fmla="*/ 6879771 h 6879771"/>
              <a:gd name="connsiteX4" fmla="*/ 0 w 5722148"/>
              <a:gd name="connsiteY4" fmla="*/ 6858000 h 6879771"/>
              <a:gd name="connsiteX0" fmla="*/ 0 w 5874548"/>
              <a:gd name="connsiteY0" fmla="*/ 6868885 h 6879771"/>
              <a:gd name="connsiteX1" fmla="*/ 2379092 w 5874548"/>
              <a:gd name="connsiteY1" fmla="*/ 0 h 6879771"/>
              <a:gd name="connsiteX2" fmla="*/ 5869668 w 5874548"/>
              <a:gd name="connsiteY2" fmla="*/ 0 h 6879771"/>
              <a:gd name="connsiteX3" fmla="*/ 5874548 w 5874548"/>
              <a:gd name="connsiteY3" fmla="*/ 6879771 h 6879771"/>
              <a:gd name="connsiteX4" fmla="*/ 0 w 5874548"/>
              <a:gd name="connsiteY4" fmla="*/ 6868885 h 6879771"/>
              <a:gd name="connsiteX0" fmla="*/ 0 w 7189796"/>
              <a:gd name="connsiteY0" fmla="*/ 6868885 h 6879771"/>
              <a:gd name="connsiteX1" fmla="*/ 2379092 w 7189796"/>
              <a:gd name="connsiteY1" fmla="*/ 0 h 6879771"/>
              <a:gd name="connsiteX2" fmla="*/ 7189795 w 7189796"/>
              <a:gd name="connsiteY2" fmla="*/ 6056 h 6879771"/>
              <a:gd name="connsiteX3" fmla="*/ 5874548 w 7189796"/>
              <a:gd name="connsiteY3" fmla="*/ 6879771 h 6879771"/>
              <a:gd name="connsiteX4" fmla="*/ 0 w 7189796"/>
              <a:gd name="connsiteY4" fmla="*/ 6868885 h 6879771"/>
              <a:gd name="connsiteX0" fmla="*/ 0 w 7189795"/>
              <a:gd name="connsiteY0" fmla="*/ 6868885 h 6879771"/>
              <a:gd name="connsiteX1" fmla="*/ 2379092 w 7189795"/>
              <a:gd name="connsiteY1" fmla="*/ 0 h 6879771"/>
              <a:gd name="connsiteX2" fmla="*/ 7189795 w 7189795"/>
              <a:gd name="connsiteY2" fmla="*/ 6056 h 6879771"/>
              <a:gd name="connsiteX3" fmla="*/ 5874548 w 7189795"/>
              <a:gd name="connsiteY3" fmla="*/ 6879771 h 6879771"/>
              <a:gd name="connsiteX4" fmla="*/ 0 w 7189795"/>
              <a:gd name="connsiteY4" fmla="*/ 6868885 h 6879771"/>
              <a:gd name="connsiteX0" fmla="*/ 0 w 7189795"/>
              <a:gd name="connsiteY0" fmla="*/ 6868885 h 6879771"/>
              <a:gd name="connsiteX1" fmla="*/ 2379092 w 7189795"/>
              <a:gd name="connsiteY1" fmla="*/ 0 h 6879771"/>
              <a:gd name="connsiteX2" fmla="*/ 7189795 w 7189795"/>
              <a:gd name="connsiteY2" fmla="*/ 6056 h 6879771"/>
              <a:gd name="connsiteX3" fmla="*/ 5874548 w 7189795"/>
              <a:gd name="connsiteY3" fmla="*/ 6879771 h 6879771"/>
              <a:gd name="connsiteX4" fmla="*/ 0 w 7189795"/>
              <a:gd name="connsiteY4" fmla="*/ 6868885 h 6879771"/>
              <a:gd name="connsiteX0" fmla="*/ 0 w 7545391"/>
              <a:gd name="connsiteY0" fmla="*/ 7370874 h 7371170"/>
              <a:gd name="connsiteX1" fmla="*/ 2379092 w 7545391"/>
              <a:gd name="connsiteY1" fmla="*/ 501989 h 7371170"/>
              <a:gd name="connsiteX2" fmla="*/ 7189795 w 7545391"/>
              <a:gd name="connsiteY2" fmla="*/ 508045 h 7371170"/>
              <a:gd name="connsiteX3" fmla="*/ 7188620 w 7545391"/>
              <a:gd name="connsiteY3" fmla="*/ 7345426 h 7371170"/>
              <a:gd name="connsiteX4" fmla="*/ 0 w 7545391"/>
              <a:gd name="connsiteY4" fmla="*/ 7370874 h 7371170"/>
              <a:gd name="connsiteX0" fmla="*/ 0 w 7189795"/>
              <a:gd name="connsiteY0" fmla="*/ 6868885 h 6869181"/>
              <a:gd name="connsiteX1" fmla="*/ 2379092 w 7189795"/>
              <a:gd name="connsiteY1" fmla="*/ 0 h 6869181"/>
              <a:gd name="connsiteX2" fmla="*/ 7189795 w 7189795"/>
              <a:gd name="connsiteY2" fmla="*/ 6056 h 6869181"/>
              <a:gd name="connsiteX3" fmla="*/ 7188620 w 7189795"/>
              <a:gd name="connsiteY3" fmla="*/ 6843437 h 6869181"/>
              <a:gd name="connsiteX4" fmla="*/ 0 w 7189795"/>
              <a:gd name="connsiteY4" fmla="*/ 6868885 h 6869181"/>
              <a:gd name="connsiteX0" fmla="*/ 0 w 7441668"/>
              <a:gd name="connsiteY0" fmla="*/ 7352151 h 7352185"/>
              <a:gd name="connsiteX1" fmla="*/ 2379092 w 7441668"/>
              <a:gd name="connsiteY1" fmla="*/ 483266 h 7352185"/>
              <a:gd name="connsiteX2" fmla="*/ 7189795 w 7441668"/>
              <a:gd name="connsiteY2" fmla="*/ 489322 h 7352185"/>
              <a:gd name="connsiteX3" fmla="*/ 6809478 w 7441668"/>
              <a:gd name="connsiteY3" fmla="*/ 7073942 h 7352185"/>
              <a:gd name="connsiteX4" fmla="*/ 0 w 7441668"/>
              <a:gd name="connsiteY4" fmla="*/ 7352151 h 7352185"/>
              <a:gd name="connsiteX0" fmla="*/ 0 w 7441668"/>
              <a:gd name="connsiteY0" fmla="*/ 7352151 h 7352185"/>
              <a:gd name="connsiteX1" fmla="*/ 2379092 w 7441668"/>
              <a:gd name="connsiteY1" fmla="*/ 483266 h 7352185"/>
              <a:gd name="connsiteX2" fmla="*/ 7189795 w 7441668"/>
              <a:gd name="connsiteY2" fmla="*/ 489322 h 7352185"/>
              <a:gd name="connsiteX3" fmla="*/ 6809478 w 7441668"/>
              <a:gd name="connsiteY3" fmla="*/ 7073942 h 7352185"/>
              <a:gd name="connsiteX4" fmla="*/ 0 w 7441668"/>
              <a:gd name="connsiteY4" fmla="*/ 7352151 h 7352185"/>
              <a:gd name="connsiteX0" fmla="*/ 0 w 7540488"/>
              <a:gd name="connsiteY0" fmla="*/ 7371975 h 7372511"/>
              <a:gd name="connsiteX1" fmla="*/ 2379092 w 7540488"/>
              <a:gd name="connsiteY1" fmla="*/ 503090 h 7372511"/>
              <a:gd name="connsiteX2" fmla="*/ 7189795 w 7540488"/>
              <a:gd name="connsiteY2" fmla="*/ 509146 h 7372511"/>
              <a:gd name="connsiteX3" fmla="*/ 7173751 w 7540488"/>
              <a:gd name="connsiteY3" fmla="*/ 7361395 h 7372511"/>
              <a:gd name="connsiteX4" fmla="*/ 0 w 7540488"/>
              <a:gd name="connsiteY4" fmla="*/ 7371975 h 7372511"/>
              <a:gd name="connsiteX0" fmla="*/ 0 w 7540488"/>
              <a:gd name="connsiteY0" fmla="*/ 6868885 h 6869421"/>
              <a:gd name="connsiteX1" fmla="*/ 2379092 w 7540488"/>
              <a:gd name="connsiteY1" fmla="*/ 0 h 6869421"/>
              <a:gd name="connsiteX2" fmla="*/ 7189795 w 7540488"/>
              <a:gd name="connsiteY2" fmla="*/ 6056 h 6869421"/>
              <a:gd name="connsiteX3" fmla="*/ 7173751 w 7540488"/>
              <a:gd name="connsiteY3" fmla="*/ 6858305 h 6869421"/>
              <a:gd name="connsiteX4" fmla="*/ 0 w 7540488"/>
              <a:gd name="connsiteY4" fmla="*/ 6868885 h 6869421"/>
              <a:gd name="connsiteX0" fmla="*/ 0 w 7189795"/>
              <a:gd name="connsiteY0" fmla="*/ 6868885 h 6869421"/>
              <a:gd name="connsiteX1" fmla="*/ 2379092 w 7189795"/>
              <a:gd name="connsiteY1" fmla="*/ 0 h 6869421"/>
              <a:gd name="connsiteX2" fmla="*/ 7189795 w 7189795"/>
              <a:gd name="connsiteY2" fmla="*/ 6056 h 6869421"/>
              <a:gd name="connsiteX3" fmla="*/ 7173751 w 7189795"/>
              <a:gd name="connsiteY3" fmla="*/ 6858305 h 6869421"/>
              <a:gd name="connsiteX4" fmla="*/ 0 w 7189795"/>
              <a:gd name="connsiteY4" fmla="*/ 6868885 h 68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9795" h="6869421">
                <a:moveTo>
                  <a:pt x="0" y="6868885"/>
                </a:moveTo>
                <a:lnTo>
                  <a:pt x="2379092" y="0"/>
                </a:lnTo>
                <a:lnTo>
                  <a:pt x="7189795" y="6056"/>
                </a:lnTo>
                <a:cubicBezTo>
                  <a:pt x="7171149" y="26551"/>
                  <a:pt x="7172124" y="6860132"/>
                  <a:pt x="7173751" y="6858305"/>
                </a:cubicBezTo>
                <a:cubicBezTo>
                  <a:pt x="7175378" y="6856478"/>
                  <a:pt x="1958183" y="6872514"/>
                  <a:pt x="0" y="6868885"/>
                </a:cubicBezTo>
                <a:close/>
              </a:path>
            </a:pathLst>
          </a:custGeom>
          <a:solidFill>
            <a:schemeClr val="tx1"/>
          </a:solidFill>
        </p:spPr>
        <p:txBody>
          <a:bodyPr/>
          <a:lstStyle/>
          <a:p>
            <a:r>
              <a:rPr lang="en-US" dirty="0"/>
              <a:t>Click icon to add picture</a:t>
            </a:r>
          </a:p>
        </p:txBody>
      </p:sp>
      <p:sp>
        <p:nvSpPr>
          <p:cNvPr id="7" name="Date Placeholder 3">
            <a:extLst>
              <a:ext uri="{FF2B5EF4-FFF2-40B4-BE49-F238E27FC236}">
                <a16:creationId xmlns:a16="http://schemas.microsoft.com/office/drawing/2014/main" id="{06A88A5C-9906-E946-ACA0-E59E920CF382}"/>
              </a:ext>
            </a:extLst>
          </p:cNvPr>
          <p:cNvSpPr>
            <a:spLocks noGrp="1"/>
          </p:cNvSpPr>
          <p:nvPr>
            <p:ph type="dt" sz="half" idx="10"/>
          </p:nvPr>
        </p:nvSpPr>
        <p:spPr>
          <a:xfrm>
            <a:off x="383369" y="5414687"/>
            <a:ext cx="3236134" cy="365125"/>
          </a:xfrm>
          <a:prstGeom prst="rect">
            <a:avLst/>
          </a:prstGeom>
        </p:spPr>
        <p:txBody>
          <a:bodyPr/>
          <a:lstStyle>
            <a:lvl1pPr algn="l">
              <a:defRPr sz="1600">
                <a:solidFill>
                  <a:schemeClr val="accent5"/>
                </a:solidFill>
              </a:defRPr>
            </a:lvl1pPr>
          </a:lstStyle>
          <a:p>
            <a:endParaRPr lang="en-US" dirty="0"/>
          </a:p>
        </p:txBody>
      </p:sp>
      <p:pic>
        <p:nvPicPr>
          <p:cNvPr id="8" name="Picture 9">
            <a:extLst>
              <a:ext uri="{FF2B5EF4-FFF2-40B4-BE49-F238E27FC236}">
                <a16:creationId xmlns:a16="http://schemas.microsoft.com/office/drawing/2014/main" id="{645CDA9E-C6C1-C343-8E3C-9E3BDB3BB2A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2018" y="458309"/>
            <a:ext cx="1868068" cy="828112"/>
          </a:xfrm>
          <a:prstGeom prst="rect">
            <a:avLst/>
          </a:prstGeom>
        </p:spPr>
      </p:pic>
    </p:spTree>
    <p:extLst>
      <p:ext uri="{BB962C8B-B14F-4D97-AF65-F5344CB8AC3E}">
        <p14:creationId xmlns:p14="http://schemas.microsoft.com/office/powerpoint/2010/main" val="3765680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0A2EFE-4F38-5C43-8522-AB6BE20F5751}"/>
              </a:ext>
            </a:extLst>
          </p:cNvPr>
          <p:cNvSpPr>
            <a:spLocks noGrp="1"/>
          </p:cNvSpPr>
          <p:nvPr>
            <p:ph type="pic" sz="quarter" idx="13"/>
          </p:nvPr>
        </p:nvSpPr>
        <p:spPr>
          <a:xfrm>
            <a:off x="6322333" y="-11875"/>
            <a:ext cx="5874548" cy="6879771"/>
          </a:xfrm>
          <a:custGeom>
            <a:avLst/>
            <a:gdLst>
              <a:gd name="connsiteX0" fmla="*/ 0 w 5902325"/>
              <a:gd name="connsiteY0" fmla="*/ 6858000 h 6858000"/>
              <a:gd name="connsiteX1" fmla="*/ 2411749 w 5902325"/>
              <a:gd name="connsiteY1" fmla="*/ 0 h 6858000"/>
              <a:gd name="connsiteX2" fmla="*/ 5902325 w 5902325"/>
              <a:gd name="connsiteY2" fmla="*/ 0 h 6858000"/>
              <a:gd name="connsiteX3" fmla="*/ 3490576 w 5902325"/>
              <a:gd name="connsiteY3" fmla="*/ 6858000 h 6858000"/>
              <a:gd name="connsiteX4" fmla="*/ 0 w 5902325"/>
              <a:gd name="connsiteY4" fmla="*/ 6858000 h 6858000"/>
              <a:gd name="connsiteX0" fmla="*/ 0 w 5907205"/>
              <a:gd name="connsiteY0" fmla="*/ 6858000 h 6879771"/>
              <a:gd name="connsiteX1" fmla="*/ 2411749 w 5907205"/>
              <a:gd name="connsiteY1" fmla="*/ 0 h 6879771"/>
              <a:gd name="connsiteX2" fmla="*/ 5902325 w 5907205"/>
              <a:gd name="connsiteY2" fmla="*/ 0 h 6879771"/>
              <a:gd name="connsiteX3" fmla="*/ 5907205 w 5907205"/>
              <a:gd name="connsiteY3" fmla="*/ 6879771 h 6879771"/>
              <a:gd name="connsiteX4" fmla="*/ 0 w 5907205"/>
              <a:gd name="connsiteY4" fmla="*/ 6858000 h 6879771"/>
              <a:gd name="connsiteX0" fmla="*/ 0 w 5722148"/>
              <a:gd name="connsiteY0" fmla="*/ 6858000 h 6879771"/>
              <a:gd name="connsiteX1" fmla="*/ 2226692 w 5722148"/>
              <a:gd name="connsiteY1" fmla="*/ 0 h 6879771"/>
              <a:gd name="connsiteX2" fmla="*/ 5717268 w 5722148"/>
              <a:gd name="connsiteY2" fmla="*/ 0 h 6879771"/>
              <a:gd name="connsiteX3" fmla="*/ 5722148 w 5722148"/>
              <a:gd name="connsiteY3" fmla="*/ 6879771 h 6879771"/>
              <a:gd name="connsiteX4" fmla="*/ 0 w 5722148"/>
              <a:gd name="connsiteY4" fmla="*/ 6858000 h 6879771"/>
              <a:gd name="connsiteX0" fmla="*/ 0 w 5874548"/>
              <a:gd name="connsiteY0" fmla="*/ 6868885 h 6879771"/>
              <a:gd name="connsiteX1" fmla="*/ 2379092 w 5874548"/>
              <a:gd name="connsiteY1" fmla="*/ 0 h 6879771"/>
              <a:gd name="connsiteX2" fmla="*/ 5869668 w 5874548"/>
              <a:gd name="connsiteY2" fmla="*/ 0 h 6879771"/>
              <a:gd name="connsiteX3" fmla="*/ 5874548 w 5874548"/>
              <a:gd name="connsiteY3" fmla="*/ 6879771 h 6879771"/>
              <a:gd name="connsiteX4" fmla="*/ 0 w 5874548"/>
              <a:gd name="connsiteY4" fmla="*/ 6868885 h 687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4548" h="6879771">
                <a:moveTo>
                  <a:pt x="0" y="6868885"/>
                </a:moveTo>
                <a:lnTo>
                  <a:pt x="2379092" y="0"/>
                </a:lnTo>
                <a:lnTo>
                  <a:pt x="5869668" y="0"/>
                </a:lnTo>
                <a:cubicBezTo>
                  <a:pt x="5871295" y="2293257"/>
                  <a:pt x="5872921" y="4586514"/>
                  <a:pt x="5874548" y="6879771"/>
                </a:cubicBezTo>
                <a:lnTo>
                  <a:pt x="0" y="6868885"/>
                </a:lnTo>
                <a:close/>
              </a:path>
            </a:pathLst>
          </a:custGeom>
        </p:spPr>
        <p:txBody>
          <a:bodyPr/>
          <a:lstStyle>
            <a:lvl1pPr algn="r">
              <a:defRPr/>
            </a:lvl1pPr>
          </a:lstStyle>
          <a:p>
            <a:r>
              <a:rPr lang="en-US" dirty="0"/>
              <a:t>Click icon to add picture</a:t>
            </a:r>
          </a:p>
        </p:txBody>
      </p:sp>
      <p:sp>
        <p:nvSpPr>
          <p:cNvPr id="7" name="Rectangle 6">
            <a:extLst>
              <a:ext uri="{FF2B5EF4-FFF2-40B4-BE49-F238E27FC236}">
                <a16:creationId xmlns:a16="http://schemas.microsoft.com/office/drawing/2014/main" id="{5B8F8243-2B8E-A049-9E2F-5AA3EE5CA46A}"/>
              </a:ext>
            </a:extLst>
          </p:cNvPr>
          <p:cNvSpPr/>
          <p:nvPr userDrawn="1"/>
        </p:nvSpPr>
        <p:spPr>
          <a:xfrm>
            <a:off x="-29127" y="-47501"/>
            <a:ext cx="8790395" cy="6962898"/>
          </a:xfrm>
          <a:custGeom>
            <a:avLst/>
            <a:gdLst>
              <a:gd name="connsiteX0" fmla="*/ 0 w 8165805"/>
              <a:gd name="connsiteY0" fmla="*/ 0 h 6858000"/>
              <a:gd name="connsiteX1" fmla="*/ 8165805 w 8165805"/>
              <a:gd name="connsiteY1" fmla="*/ 0 h 6858000"/>
              <a:gd name="connsiteX2" fmla="*/ 8165805 w 8165805"/>
              <a:gd name="connsiteY2" fmla="*/ 6858000 h 6858000"/>
              <a:gd name="connsiteX3" fmla="*/ 0 w 8165805"/>
              <a:gd name="connsiteY3" fmla="*/ 6858000 h 6858000"/>
              <a:gd name="connsiteX4" fmla="*/ 0 w 8165805"/>
              <a:gd name="connsiteY4" fmla="*/ 0 h 6858000"/>
              <a:gd name="connsiteX0" fmla="*/ 0 w 9626010"/>
              <a:gd name="connsiteY0" fmla="*/ 7088 h 6865088"/>
              <a:gd name="connsiteX1" fmla="*/ 9626010 w 9626010"/>
              <a:gd name="connsiteY1" fmla="*/ 0 h 6865088"/>
              <a:gd name="connsiteX2" fmla="*/ 8165805 w 9626010"/>
              <a:gd name="connsiteY2" fmla="*/ 6865088 h 6865088"/>
              <a:gd name="connsiteX3" fmla="*/ 0 w 9626010"/>
              <a:gd name="connsiteY3" fmla="*/ 6865088 h 6865088"/>
              <a:gd name="connsiteX4" fmla="*/ 0 w 9626010"/>
              <a:gd name="connsiteY4" fmla="*/ 7088 h 6865088"/>
              <a:gd name="connsiteX0" fmla="*/ 0 w 9626010"/>
              <a:gd name="connsiteY0" fmla="*/ 7088 h 6865088"/>
              <a:gd name="connsiteX1" fmla="*/ 9626010 w 9626010"/>
              <a:gd name="connsiteY1" fmla="*/ 0 h 6865088"/>
              <a:gd name="connsiteX2" fmla="*/ 7393173 w 9626010"/>
              <a:gd name="connsiteY2" fmla="*/ 6843823 h 6865088"/>
              <a:gd name="connsiteX3" fmla="*/ 0 w 9626010"/>
              <a:gd name="connsiteY3" fmla="*/ 6865088 h 6865088"/>
              <a:gd name="connsiteX4" fmla="*/ 0 w 9626010"/>
              <a:gd name="connsiteY4" fmla="*/ 7088 h 6865088"/>
              <a:gd name="connsiteX0" fmla="*/ 1410586 w 9626010"/>
              <a:gd name="connsiteY0" fmla="*/ 0 h 6865088"/>
              <a:gd name="connsiteX1" fmla="*/ 9626010 w 9626010"/>
              <a:gd name="connsiteY1" fmla="*/ 0 h 6865088"/>
              <a:gd name="connsiteX2" fmla="*/ 7393173 w 9626010"/>
              <a:gd name="connsiteY2" fmla="*/ 6843823 h 6865088"/>
              <a:gd name="connsiteX3" fmla="*/ 0 w 9626010"/>
              <a:gd name="connsiteY3" fmla="*/ 6865088 h 6865088"/>
              <a:gd name="connsiteX4" fmla="*/ 1410586 w 9626010"/>
              <a:gd name="connsiteY4" fmla="*/ 0 h 6865088"/>
              <a:gd name="connsiteX0" fmla="*/ 113414 w 8328838"/>
              <a:gd name="connsiteY0" fmla="*/ 0 h 6964325"/>
              <a:gd name="connsiteX1" fmla="*/ 8328838 w 8328838"/>
              <a:gd name="connsiteY1" fmla="*/ 0 h 6964325"/>
              <a:gd name="connsiteX2" fmla="*/ 6096001 w 8328838"/>
              <a:gd name="connsiteY2" fmla="*/ 6843823 h 6964325"/>
              <a:gd name="connsiteX3" fmla="*/ 0 w 8328838"/>
              <a:gd name="connsiteY3" fmla="*/ 6964325 h 6964325"/>
              <a:gd name="connsiteX4" fmla="*/ 113414 w 8328838"/>
              <a:gd name="connsiteY4" fmla="*/ 0 h 6964325"/>
              <a:gd name="connsiteX0" fmla="*/ 63796 w 8279220"/>
              <a:gd name="connsiteY0" fmla="*/ 0 h 6907618"/>
              <a:gd name="connsiteX1" fmla="*/ 8279220 w 8279220"/>
              <a:gd name="connsiteY1" fmla="*/ 0 h 6907618"/>
              <a:gd name="connsiteX2" fmla="*/ 6046383 w 8279220"/>
              <a:gd name="connsiteY2" fmla="*/ 6843823 h 6907618"/>
              <a:gd name="connsiteX3" fmla="*/ 0 w 8279220"/>
              <a:gd name="connsiteY3" fmla="*/ 6907618 h 6907618"/>
              <a:gd name="connsiteX4" fmla="*/ 63796 w 8279220"/>
              <a:gd name="connsiteY4" fmla="*/ 0 h 6907618"/>
              <a:gd name="connsiteX0" fmla="*/ 0 w 8215424"/>
              <a:gd name="connsiteY0" fmla="*/ 0 h 6921795"/>
              <a:gd name="connsiteX1" fmla="*/ 8215424 w 8215424"/>
              <a:gd name="connsiteY1" fmla="*/ 0 h 6921795"/>
              <a:gd name="connsiteX2" fmla="*/ 5982587 w 8215424"/>
              <a:gd name="connsiteY2" fmla="*/ 6843823 h 6921795"/>
              <a:gd name="connsiteX3" fmla="*/ 304799 w 8215424"/>
              <a:gd name="connsiteY3" fmla="*/ 6921795 h 6921795"/>
              <a:gd name="connsiteX4" fmla="*/ 0 w 8215424"/>
              <a:gd name="connsiteY4" fmla="*/ 0 h 6921795"/>
              <a:gd name="connsiteX0" fmla="*/ 35442 w 8250866"/>
              <a:gd name="connsiteY0" fmla="*/ 0 h 6879264"/>
              <a:gd name="connsiteX1" fmla="*/ 8250866 w 8250866"/>
              <a:gd name="connsiteY1" fmla="*/ 0 h 6879264"/>
              <a:gd name="connsiteX2" fmla="*/ 6018029 w 8250866"/>
              <a:gd name="connsiteY2" fmla="*/ 6843823 h 6879264"/>
              <a:gd name="connsiteX3" fmla="*/ 0 w 8250866"/>
              <a:gd name="connsiteY3" fmla="*/ 6879264 h 6879264"/>
              <a:gd name="connsiteX4" fmla="*/ 35442 w 8250866"/>
              <a:gd name="connsiteY4" fmla="*/ 0 h 6879264"/>
              <a:gd name="connsiteX0" fmla="*/ 7089 w 8250866"/>
              <a:gd name="connsiteY0" fmla="*/ 0 h 6879264"/>
              <a:gd name="connsiteX1" fmla="*/ 8250866 w 8250866"/>
              <a:gd name="connsiteY1" fmla="*/ 0 h 6879264"/>
              <a:gd name="connsiteX2" fmla="*/ 6018029 w 8250866"/>
              <a:gd name="connsiteY2" fmla="*/ 6843823 h 6879264"/>
              <a:gd name="connsiteX3" fmla="*/ 0 w 8250866"/>
              <a:gd name="connsiteY3" fmla="*/ 6879264 h 6879264"/>
              <a:gd name="connsiteX4" fmla="*/ 7089 w 8250866"/>
              <a:gd name="connsiteY4" fmla="*/ 0 h 6879264"/>
              <a:gd name="connsiteX0" fmla="*/ 7089 w 8250866"/>
              <a:gd name="connsiteY0" fmla="*/ 0 h 6899752"/>
              <a:gd name="connsiteX1" fmla="*/ 8250866 w 8250866"/>
              <a:gd name="connsiteY1" fmla="*/ 0 h 6899752"/>
              <a:gd name="connsiteX2" fmla="*/ 5997096 w 8250866"/>
              <a:gd name="connsiteY2" fmla="*/ 6899752 h 6899752"/>
              <a:gd name="connsiteX3" fmla="*/ 0 w 8250866"/>
              <a:gd name="connsiteY3" fmla="*/ 6879264 h 6899752"/>
              <a:gd name="connsiteX4" fmla="*/ 7089 w 8250866"/>
              <a:gd name="connsiteY4" fmla="*/ 0 h 68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0866" h="6899752">
                <a:moveTo>
                  <a:pt x="7089" y="0"/>
                </a:moveTo>
                <a:lnTo>
                  <a:pt x="8250866" y="0"/>
                </a:lnTo>
                <a:lnTo>
                  <a:pt x="5997096" y="6899752"/>
                </a:lnTo>
                <a:lnTo>
                  <a:pt x="0" y="6879264"/>
                </a:lnTo>
                <a:lnTo>
                  <a:pt x="7089" y="0"/>
                </a:lnTo>
                <a:close/>
              </a:path>
            </a:pathLst>
          </a:custGeom>
          <a:gradFill flip="none" rotWithShape="1">
            <a:gsLst>
              <a:gs pos="0">
                <a:schemeClr val="accent6"/>
              </a:gs>
              <a:gs pos="100000">
                <a:schemeClr val="tx2"/>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F3CC0F3-29F8-154A-B53F-1BD074B72571}"/>
              </a:ext>
            </a:extLst>
          </p:cNvPr>
          <p:cNvSpPr>
            <a:spLocks noGrp="1"/>
          </p:cNvSpPr>
          <p:nvPr>
            <p:ph type="title" hasCustomPrompt="1"/>
          </p:nvPr>
        </p:nvSpPr>
        <p:spPr>
          <a:xfrm>
            <a:off x="360399" y="772160"/>
            <a:ext cx="6097968" cy="1169581"/>
          </a:xfrm>
        </p:spPr>
        <p:txBody>
          <a:bodyPr>
            <a:noAutofit/>
          </a:bodyPr>
          <a:lstStyle>
            <a:lvl1pPr>
              <a:lnSpc>
                <a:spcPts val="3500"/>
              </a:lnSpc>
              <a:defRPr>
                <a:solidFill>
                  <a:schemeClr val="bg1"/>
                </a:solidFill>
              </a:defRPr>
            </a:lvl1pPr>
          </a:lstStyle>
          <a:p>
            <a:r>
              <a:rPr lang="en-US" dirty="0"/>
              <a:t>Click to edit main title</a:t>
            </a:r>
          </a:p>
        </p:txBody>
      </p:sp>
      <p:sp>
        <p:nvSpPr>
          <p:cNvPr id="12" name="Content Placeholder 2">
            <a:extLst>
              <a:ext uri="{FF2B5EF4-FFF2-40B4-BE49-F238E27FC236}">
                <a16:creationId xmlns:a16="http://schemas.microsoft.com/office/drawing/2014/main" id="{9336F926-6D4D-1140-BA1D-B1B561CD458B}"/>
              </a:ext>
            </a:extLst>
          </p:cNvPr>
          <p:cNvSpPr>
            <a:spLocks noGrp="1"/>
          </p:cNvSpPr>
          <p:nvPr>
            <p:ph idx="1"/>
          </p:nvPr>
        </p:nvSpPr>
        <p:spPr>
          <a:xfrm>
            <a:off x="360000" y="2946400"/>
            <a:ext cx="6110248" cy="2946400"/>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6540A9EC-9A20-734E-B7B4-5626A25C46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342762"/>
            <a:ext cx="729343" cy="338914"/>
          </a:xfrm>
          <a:prstGeom prst="rect">
            <a:avLst/>
          </a:prstGeom>
        </p:spPr>
      </p:pic>
      <p:sp>
        <p:nvSpPr>
          <p:cNvPr id="8" name="Text Placeholder 8">
            <a:extLst>
              <a:ext uri="{FF2B5EF4-FFF2-40B4-BE49-F238E27FC236}">
                <a16:creationId xmlns:a16="http://schemas.microsoft.com/office/drawing/2014/main" id="{423B7B65-D2A9-F149-B652-8895DCB7CC6C}"/>
              </a:ext>
            </a:extLst>
          </p:cNvPr>
          <p:cNvSpPr>
            <a:spLocks noGrp="1"/>
          </p:cNvSpPr>
          <p:nvPr>
            <p:ph type="body" sz="quarter" idx="14" hasCustomPrompt="1"/>
          </p:nvPr>
        </p:nvSpPr>
        <p:spPr>
          <a:xfrm>
            <a:off x="360000" y="1911668"/>
            <a:ext cx="6085006" cy="476250"/>
          </a:xfrm>
        </p:spPr>
        <p:txBody>
          <a:bodyPr lIns="0" tIns="0" rIns="0" bIns="0">
            <a:noAutofit/>
          </a:bodyPr>
          <a:lstStyle>
            <a:lvl1pPr marL="0" indent="0">
              <a:lnSpc>
                <a:spcPts val="3000"/>
              </a:lnSpc>
              <a:buNone/>
              <a:defRPr sz="2400">
                <a:solidFill>
                  <a:schemeClr val="accent5"/>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191419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25C9B43-A56F-FB42-B587-1218E44ABFEB}"/>
              </a:ext>
            </a:extLst>
          </p:cNvPr>
          <p:cNvSpPr>
            <a:spLocks noGrp="1"/>
          </p:cNvSpPr>
          <p:nvPr>
            <p:ph type="pic" sz="quarter" idx="14"/>
          </p:nvPr>
        </p:nvSpPr>
        <p:spPr>
          <a:xfrm>
            <a:off x="-11152" y="0"/>
            <a:ext cx="5690815" cy="6858000"/>
          </a:xfrm>
          <a:custGeom>
            <a:avLst/>
            <a:gdLst>
              <a:gd name="connsiteX0" fmla="*/ 0 w 5921375"/>
              <a:gd name="connsiteY0" fmla="*/ 6858000 h 6858000"/>
              <a:gd name="connsiteX1" fmla="*/ 1621865 w 5921375"/>
              <a:gd name="connsiteY1" fmla="*/ 0 h 6858000"/>
              <a:gd name="connsiteX2" fmla="*/ 5921375 w 5921375"/>
              <a:gd name="connsiteY2" fmla="*/ 0 h 6858000"/>
              <a:gd name="connsiteX3" fmla="*/ 4299510 w 5921375"/>
              <a:gd name="connsiteY3" fmla="*/ 6858000 h 6858000"/>
              <a:gd name="connsiteX4" fmla="*/ 0 w 5921375"/>
              <a:gd name="connsiteY4" fmla="*/ 6858000 h 6858000"/>
              <a:gd name="connsiteX0" fmla="*/ 10992 w 5932367"/>
              <a:gd name="connsiteY0" fmla="*/ 6858000 h 6858000"/>
              <a:gd name="connsiteX1" fmla="*/ 0 w 5932367"/>
              <a:gd name="connsiteY1" fmla="*/ 21772 h 6858000"/>
              <a:gd name="connsiteX2" fmla="*/ 5932367 w 5932367"/>
              <a:gd name="connsiteY2" fmla="*/ 0 h 6858000"/>
              <a:gd name="connsiteX3" fmla="*/ 4310502 w 5932367"/>
              <a:gd name="connsiteY3" fmla="*/ 6858000 h 6858000"/>
              <a:gd name="connsiteX4" fmla="*/ 10992 w 5932367"/>
              <a:gd name="connsiteY4" fmla="*/ 6858000 h 6858000"/>
              <a:gd name="connsiteX0" fmla="*/ 10992 w 5932367"/>
              <a:gd name="connsiteY0" fmla="*/ 6858000 h 6858000"/>
              <a:gd name="connsiteX1" fmla="*/ 0 w 5932367"/>
              <a:gd name="connsiteY1" fmla="*/ 21772 h 6858000"/>
              <a:gd name="connsiteX2" fmla="*/ 5932367 w 5932367"/>
              <a:gd name="connsiteY2" fmla="*/ 0 h 6858000"/>
              <a:gd name="connsiteX3" fmla="*/ 4310502 w 5932367"/>
              <a:gd name="connsiteY3" fmla="*/ 6858000 h 6858000"/>
              <a:gd name="connsiteX4" fmla="*/ 10992 w 5932367"/>
              <a:gd name="connsiteY4" fmla="*/ 6858000 h 6858000"/>
              <a:gd name="connsiteX0" fmla="*/ 18962 w 5940337"/>
              <a:gd name="connsiteY0" fmla="*/ 6858000 h 6858000"/>
              <a:gd name="connsiteX1" fmla="*/ 0 w 5940337"/>
              <a:gd name="connsiteY1" fmla="*/ 456112 h 6858000"/>
              <a:gd name="connsiteX2" fmla="*/ 5940337 w 5940337"/>
              <a:gd name="connsiteY2" fmla="*/ 0 h 6858000"/>
              <a:gd name="connsiteX3" fmla="*/ 4318472 w 5940337"/>
              <a:gd name="connsiteY3" fmla="*/ 6858000 h 6858000"/>
              <a:gd name="connsiteX4" fmla="*/ 18962 w 5940337"/>
              <a:gd name="connsiteY4" fmla="*/ 6858000 h 6858000"/>
              <a:gd name="connsiteX0" fmla="*/ 10992 w 5932367"/>
              <a:gd name="connsiteY0" fmla="*/ 6874328 h 6874328"/>
              <a:gd name="connsiteX1" fmla="*/ 0 w 5932367"/>
              <a:gd name="connsiteY1" fmla="*/ 0 h 6874328"/>
              <a:gd name="connsiteX2" fmla="*/ 5932367 w 5932367"/>
              <a:gd name="connsiteY2" fmla="*/ 16328 h 6874328"/>
              <a:gd name="connsiteX3" fmla="*/ 4310502 w 5932367"/>
              <a:gd name="connsiteY3" fmla="*/ 6874328 h 6874328"/>
              <a:gd name="connsiteX4" fmla="*/ 10992 w 5932367"/>
              <a:gd name="connsiteY4" fmla="*/ 6874328 h 6874328"/>
              <a:gd name="connsiteX0" fmla="*/ 10992 w 5952503"/>
              <a:gd name="connsiteY0" fmla="*/ 6874328 h 6874328"/>
              <a:gd name="connsiteX1" fmla="*/ 0 w 5952503"/>
              <a:gd name="connsiteY1" fmla="*/ 0 h 6874328"/>
              <a:gd name="connsiteX2" fmla="*/ 5952503 w 5952503"/>
              <a:gd name="connsiteY2" fmla="*/ 1890 h 6874328"/>
              <a:gd name="connsiteX3" fmla="*/ 4310502 w 5952503"/>
              <a:gd name="connsiteY3" fmla="*/ 6874328 h 6874328"/>
              <a:gd name="connsiteX4" fmla="*/ 10992 w 5952503"/>
              <a:gd name="connsiteY4" fmla="*/ 6874328 h 687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503" h="6874328">
                <a:moveTo>
                  <a:pt x="10992" y="6874328"/>
                </a:moveTo>
                <a:cubicBezTo>
                  <a:pt x="4671" y="4740365"/>
                  <a:pt x="6321" y="2133963"/>
                  <a:pt x="0" y="0"/>
                </a:cubicBezTo>
                <a:lnTo>
                  <a:pt x="5952503" y="1890"/>
                </a:lnTo>
                <a:lnTo>
                  <a:pt x="4310502" y="6874328"/>
                </a:lnTo>
                <a:lnTo>
                  <a:pt x="10992" y="6874328"/>
                </a:lnTo>
                <a:close/>
              </a:path>
            </a:pathLst>
          </a:custGeom>
          <a:solidFill>
            <a:schemeClr val="tx2"/>
          </a:solidFill>
        </p:spPr>
        <p:txBody>
          <a:bodyPr/>
          <a:lstStyle>
            <a:lvl1pPr>
              <a:defRPr>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DD0983A3-2F74-9346-9D5E-CA6B4919C624}"/>
              </a:ext>
            </a:extLst>
          </p:cNvPr>
          <p:cNvSpPr>
            <a:spLocks noGrp="1"/>
          </p:cNvSpPr>
          <p:nvPr>
            <p:ph type="title" hasCustomPrompt="1"/>
          </p:nvPr>
        </p:nvSpPr>
        <p:spPr>
          <a:xfrm>
            <a:off x="5878286" y="1037415"/>
            <a:ext cx="5969157" cy="1586042"/>
          </a:xfrm>
        </p:spPr>
        <p:txBody>
          <a:bodyPr>
            <a:noAutofit/>
          </a:bodyPr>
          <a:lstStyle>
            <a:lvl1pPr algn="r">
              <a:lnSpc>
                <a:spcPts val="3500"/>
              </a:lnSpc>
              <a:defRPr/>
            </a:lvl1pPr>
          </a:lstStyle>
          <a:p>
            <a:r>
              <a:rPr lang="en-US" dirty="0"/>
              <a:t>Click to edit main title</a:t>
            </a:r>
          </a:p>
        </p:txBody>
      </p:sp>
      <p:sp>
        <p:nvSpPr>
          <p:cNvPr id="11" name="Text Placeholder 10">
            <a:extLst>
              <a:ext uri="{FF2B5EF4-FFF2-40B4-BE49-F238E27FC236}">
                <a16:creationId xmlns:a16="http://schemas.microsoft.com/office/drawing/2014/main" id="{B86A8700-CD25-FA4B-ABEE-79AB92876C92}"/>
              </a:ext>
            </a:extLst>
          </p:cNvPr>
          <p:cNvSpPr>
            <a:spLocks noGrp="1"/>
          </p:cNvSpPr>
          <p:nvPr>
            <p:ph type="body" sz="quarter" idx="15" hasCustomPrompt="1"/>
          </p:nvPr>
        </p:nvSpPr>
        <p:spPr>
          <a:xfrm>
            <a:off x="5860071" y="2587634"/>
            <a:ext cx="5972092" cy="364435"/>
          </a:xfrm>
        </p:spPr>
        <p:txBody>
          <a:bodyPr lIns="0" tIns="0" rIns="0" bIns="0">
            <a:noAutofit/>
          </a:bodyPr>
          <a:lstStyle>
            <a:lvl1pPr marL="0" indent="0" algn="r">
              <a:lnSpc>
                <a:spcPts val="3000"/>
              </a:lnSpc>
              <a:buFontTx/>
              <a:buNone/>
              <a:defRPr sz="2400">
                <a:solidFill>
                  <a:schemeClr val="accent3"/>
                </a:solidFill>
              </a:defRPr>
            </a:lvl1pPr>
          </a:lstStyle>
          <a:p>
            <a:pPr lvl="0"/>
            <a:r>
              <a:rPr lang="en-US" dirty="0"/>
              <a:t>Click to edit text</a:t>
            </a:r>
          </a:p>
        </p:txBody>
      </p:sp>
      <p:sp>
        <p:nvSpPr>
          <p:cNvPr id="13" name="Content Placeholder 5">
            <a:extLst>
              <a:ext uri="{FF2B5EF4-FFF2-40B4-BE49-F238E27FC236}">
                <a16:creationId xmlns:a16="http://schemas.microsoft.com/office/drawing/2014/main" id="{4C8D7724-2B60-3840-958F-A62D82435B9B}"/>
              </a:ext>
            </a:extLst>
          </p:cNvPr>
          <p:cNvSpPr>
            <a:spLocks noGrp="1"/>
          </p:cNvSpPr>
          <p:nvPr>
            <p:ph sz="quarter" idx="16"/>
          </p:nvPr>
        </p:nvSpPr>
        <p:spPr>
          <a:xfrm>
            <a:off x="5867401" y="3510551"/>
            <a:ext cx="5980042" cy="2687049"/>
          </a:xfrm>
        </p:spPr>
        <p:txBody>
          <a:bodyPr>
            <a:noAutofit/>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CA7D891-92D8-D441-8091-63F51F77F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9118" y="199595"/>
            <a:ext cx="729343" cy="335786"/>
          </a:xfrm>
          <a:prstGeom prst="rect">
            <a:avLst/>
          </a:prstGeom>
        </p:spPr>
      </p:pic>
    </p:spTree>
    <p:extLst>
      <p:ext uri="{BB962C8B-B14F-4D97-AF65-F5344CB8AC3E}">
        <p14:creationId xmlns:p14="http://schemas.microsoft.com/office/powerpoint/2010/main" val="408158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25C9B43-A56F-FB42-B587-1218E44ABFEB}"/>
              </a:ext>
            </a:extLst>
          </p:cNvPr>
          <p:cNvSpPr>
            <a:spLocks noGrp="1"/>
          </p:cNvSpPr>
          <p:nvPr>
            <p:ph type="pic" sz="quarter" idx="14"/>
          </p:nvPr>
        </p:nvSpPr>
        <p:spPr>
          <a:xfrm>
            <a:off x="0" y="0"/>
            <a:ext cx="5660571" cy="6858000"/>
          </a:xfrm>
          <a:custGeom>
            <a:avLst/>
            <a:gdLst>
              <a:gd name="connsiteX0" fmla="*/ 0 w 5921375"/>
              <a:gd name="connsiteY0" fmla="*/ 6858000 h 6858000"/>
              <a:gd name="connsiteX1" fmla="*/ 1621865 w 5921375"/>
              <a:gd name="connsiteY1" fmla="*/ 0 h 6858000"/>
              <a:gd name="connsiteX2" fmla="*/ 5921375 w 5921375"/>
              <a:gd name="connsiteY2" fmla="*/ 0 h 6858000"/>
              <a:gd name="connsiteX3" fmla="*/ 4299510 w 5921375"/>
              <a:gd name="connsiteY3" fmla="*/ 6858000 h 6858000"/>
              <a:gd name="connsiteX4" fmla="*/ 0 w 5921375"/>
              <a:gd name="connsiteY4" fmla="*/ 6858000 h 6858000"/>
              <a:gd name="connsiteX0" fmla="*/ 10992 w 5932367"/>
              <a:gd name="connsiteY0" fmla="*/ 6858000 h 6858000"/>
              <a:gd name="connsiteX1" fmla="*/ 0 w 5932367"/>
              <a:gd name="connsiteY1" fmla="*/ 21772 h 6858000"/>
              <a:gd name="connsiteX2" fmla="*/ 5932367 w 5932367"/>
              <a:gd name="connsiteY2" fmla="*/ 0 h 6858000"/>
              <a:gd name="connsiteX3" fmla="*/ 4310502 w 5932367"/>
              <a:gd name="connsiteY3" fmla="*/ 6858000 h 6858000"/>
              <a:gd name="connsiteX4" fmla="*/ 10992 w 5932367"/>
              <a:gd name="connsiteY4" fmla="*/ 6858000 h 6858000"/>
              <a:gd name="connsiteX0" fmla="*/ 52577 w 5973952"/>
              <a:gd name="connsiteY0" fmla="*/ 6858000 h 6858000"/>
              <a:gd name="connsiteX1" fmla="*/ 0 w 5973952"/>
              <a:gd name="connsiteY1" fmla="*/ 1063393 h 6858000"/>
              <a:gd name="connsiteX2" fmla="*/ 5973952 w 5973952"/>
              <a:gd name="connsiteY2" fmla="*/ 0 h 6858000"/>
              <a:gd name="connsiteX3" fmla="*/ 4352087 w 5973952"/>
              <a:gd name="connsiteY3" fmla="*/ 6858000 h 6858000"/>
              <a:gd name="connsiteX4" fmla="*/ 52577 w 5973952"/>
              <a:gd name="connsiteY4" fmla="*/ 6858000 h 6858000"/>
              <a:gd name="connsiteX0" fmla="*/ 10993 w 5932368"/>
              <a:gd name="connsiteY0" fmla="*/ 6858000 h 6858000"/>
              <a:gd name="connsiteX1" fmla="*/ 0 w 5932368"/>
              <a:gd name="connsiteY1" fmla="*/ 1015685 h 6858000"/>
              <a:gd name="connsiteX2" fmla="*/ 5932368 w 5932368"/>
              <a:gd name="connsiteY2" fmla="*/ 0 h 6858000"/>
              <a:gd name="connsiteX3" fmla="*/ 4310503 w 5932368"/>
              <a:gd name="connsiteY3" fmla="*/ 6858000 h 6858000"/>
              <a:gd name="connsiteX4" fmla="*/ 10993 w 5932368"/>
              <a:gd name="connsiteY4" fmla="*/ 6858000 h 6858000"/>
              <a:gd name="connsiteX0" fmla="*/ 2676 w 5924051"/>
              <a:gd name="connsiteY0" fmla="*/ 6868033 h 6868033"/>
              <a:gd name="connsiteX1" fmla="*/ 0 w 5924051"/>
              <a:gd name="connsiteY1" fmla="*/ 0 h 6868033"/>
              <a:gd name="connsiteX2" fmla="*/ 5924051 w 5924051"/>
              <a:gd name="connsiteY2" fmla="*/ 10033 h 6868033"/>
              <a:gd name="connsiteX3" fmla="*/ 4302186 w 5924051"/>
              <a:gd name="connsiteY3" fmla="*/ 6868033 h 6868033"/>
              <a:gd name="connsiteX4" fmla="*/ 2676 w 5924051"/>
              <a:gd name="connsiteY4" fmla="*/ 6868033 h 686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051" h="6868033">
                <a:moveTo>
                  <a:pt x="2676" y="6868033"/>
                </a:moveTo>
                <a:cubicBezTo>
                  <a:pt x="-988" y="4920595"/>
                  <a:pt x="3664" y="1947438"/>
                  <a:pt x="0" y="0"/>
                </a:cubicBezTo>
                <a:lnTo>
                  <a:pt x="5924051" y="10033"/>
                </a:lnTo>
                <a:lnTo>
                  <a:pt x="4302186" y="6868033"/>
                </a:lnTo>
                <a:lnTo>
                  <a:pt x="2676" y="6868033"/>
                </a:lnTo>
                <a:close/>
              </a:path>
            </a:pathLst>
          </a:custGeom>
          <a:gradFill>
            <a:gsLst>
              <a:gs pos="100000">
                <a:schemeClr val="accent6"/>
              </a:gs>
              <a:gs pos="21000">
                <a:schemeClr val="accent2"/>
              </a:gs>
            </a:gsLst>
            <a:lin ang="14100000" scaled="0"/>
          </a:gradFill>
        </p:spPr>
        <p:txBody>
          <a:bodyPr/>
          <a:lstStyle/>
          <a:p>
            <a:r>
              <a:rPr lang="en-US" dirty="0"/>
              <a:t>Click icon to add picture</a:t>
            </a:r>
          </a:p>
        </p:txBody>
      </p:sp>
      <p:sp>
        <p:nvSpPr>
          <p:cNvPr id="12" name="Title 1">
            <a:extLst>
              <a:ext uri="{FF2B5EF4-FFF2-40B4-BE49-F238E27FC236}">
                <a16:creationId xmlns:a16="http://schemas.microsoft.com/office/drawing/2014/main" id="{2E74F269-1FED-0D49-8CF4-F782F718D100}"/>
              </a:ext>
            </a:extLst>
          </p:cNvPr>
          <p:cNvSpPr>
            <a:spLocks noGrp="1"/>
          </p:cNvSpPr>
          <p:nvPr>
            <p:ph type="title" hasCustomPrompt="1"/>
          </p:nvPr>
        </p:nvSpPr>
        <p:spPr>
          <a:xfrm>
            <a:off x="5878286" y="1037415"/>
            <a:ext cx="5969157" cy="1586042"/>
          </a:xfrm>
        </p:spPr>
        <p:txBody>
          <a:bodyPr>
            <a:noAutofit/>
          </a:bodyPr>
          <a:lstStyle>
            <a:lvl1pPr algn="r">
              <a:lnSpc>
                <a:spcPts val="3500"/>
              </a:lnSpc>
              <a:defRPr/>
            </a:lvl1pPr>
          </a:lstStyle>
          <a:p>
            <a:r>
              <a:rPr lang="en-US" dirty="0"/>
              <a:t>Click to edit main title</a:t>
            </a:r>
          </a:p>
        </p:txBody>
      </p:sp>
      <p:sp>
        <p:nvSpPr>
          <p:cNvPr id="14" name="Text Placeholder 10">
            <a:extLst>
              <a:ext uri="{FF2B5EF4-FFF2-40B4-BE49-F238E27FC236}">
                <a16:creationId xmlns:a16="http://schemas.microsoft.com/office/drawing/2014/main" id="{D7A89A60-CF05-B543-93DD-9DA307424711}"/>
              </a:ext>
            </a:extLst>
          </p:cNvPr>
          <p:cNvSpPr>
            <a:spLocks noGrp="1"/>
          </p:cNvSpPr>
          <p:nvPr>
            <p:ph type="body" sz="quarter" idx="15" hasCustomPrompt="1"/>
          </p:nvPr>
        </p:nvSpPr>
        <p:spPr>
          <a:xfrm>
            <a:off x="5860071" y="2587634"/>
            <a:ext cx="5972092" cy="364435"/>
          </a:xfrm>
        </p:spPr>
        <p:txBody>
          <a:bodyPr lIns="0" tIns="0" rIns="0" bIns="0">
            <a:noAutofit/>
          </a:bodyPr>
          <a:lstStyle>
            <a:lvl1pPr marL="0" indent="0" algn="r">
              <a:lnSpc>
                <a:spcPts val="3000"/>
              </a:lnSpc>
              <a:buFontTx/>
              <a:buNone/>
              <a:defRPr sz="2400">
                <a:solidFill>
                  <a:schemeClr val="accent3"/>
                </a:solidFill>
              </a:defRPr>
            </a:lvl1pPr>
          </a:lstStyle>
          <a:p>
            <a:pPr lvl="0"/>
            <a:r>
              <a:rPr lang="en-US" dirty="0"/>
              <a:t>Click to edit text</a:t>
            </a:r>
          </a:p>
        </p:txBody>
      </p:sp>
      <p:sp>
        <p:nvSpPr>
          <p:cNvPr id="16" name="Content Placeholder 5">
            <a:extLst>
              <a:ext uri="{FF2B5EF4-FFF2-40B4-BE49-F238E27FC236}">
                <a16:creationId xmlns:a16="http://schemas.microsoft.com/office/drawing/2014/main" id="{11C241C1-42DB-5447-B63B-E536CBD66365}"/>
              </a:ext>
            </a:extLst>
          </p:cNvPr>
          <p:cNvSpPr>
            <a:spLocks noGrp="1"/>
          </p:cNvSpPr>
          <p:nvPr>
            <p:ph sz="quarter" idx="16"/>
          </p:nvPr>
        </p:nvSpPr>
        <p:spPr>
          <a:xfrm>
            <a:off x="5867401" y="3510551"/>
            <a:ext cx="5980042" cy="2687049"/>
          </a:xfrm>
        </p:spPr>
        <p:txBody>
          <a:bodyPr>
            <a:noAutofit/>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6">
            <a:extLst>
              <a:ext uri="{FF2B5EF4-FFF2-40B4-BE49-F238E27FC236}">
                <a16:creationId xmlns:a16="http://schemas.microsoft.com/office/drawing/2014/main" id="{B1D6EA93-063C-B74E-A1C2-8390F7FF72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9118" y="199595"/>
            <a:ext cx="729343" cy="335786"/>
          </a:xfrm>
          <a:prstGeom prst="rect">
            <a:avLst/>
          </a:prstGeom>
        </p:spPr>
      </p:pic>
    </p:spTree>
    <p:extLst>
      <p:ext uri="{BB962C8B-B14F-4D97-AF65-F5344CB8AC3E}">
        <p14:creationId xmlns:p14="http://schemas.microsoft.com/office/powerpoint/2010/main" val="1774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ing - 1 speaker">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CB02FA5-DA1A-594B-8501-6548C502F2AC}"/>
              </a:ext>
            </a:extLst>
          </p:cNvPr>
          <p:cNvSpPr/>
          <p:nvPr userDrawn="1"/>
        </p:nvSpPr>
        <p:spPr>
          <a:xfrm>
            <a:off x="0" y="3803"/>
            <a:ext cx="12192000" cy="1704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1" name="Rectangle 40">
            <a:extLst>
              <a:ext uri="{FF2B5EF4-FFF2-40B4-BE49-F238E27FC236}">
                <a16:creationId xmlns:a16="http://schemas.microsoft.com/office/drawing/2014/main" id="{EFC6438A-F37D-1B4C-85BA-DFAB813109BE}"/>
              </a:ext>
            </a:extLst>
          </p:cNvPr>
          <p:cNvSpPr/>
          <p:nvPr userDrawn="1"/>
        </p:nvSpPr>
        <p:spPr>
          <a:xfrm>
            <a:off x="1" y="6150208"/>
            <a:ext cx="12192000" cy="707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61638A8-7EE4-5142-8873-EAE16DCE7398}"/>
              </a:ext>
            </a:extLst>
          </p:cNvPr>
          <p:cNvSpPr>
            <a:spLocks noGrp="1"/>
          </p:cNvSpPr>
          <p:nvPr>
            <p:ph type="title" hasCustomPrompt="1"/>
          </p:nvPr>
        </p:nvSpPr>
        <p:spPr>
          <a:xfrm>
            <a:off x="360000" y="0"/>
            <a:ext cx="11433196" cy="1005459"/>
          </a:xfrm>
        </p:spPr>
        <p:txBody>
          <a:bodyPr>
            <a:noAutofit/>
          </a:bodyPr>
          <a:lstStyle>
            <a:lvl1pPr algn="ctr">
              <a:lnSpc>
                <a:spcPts val="3500"/>
              </a:lnSpc>
              <a:defRPr>
                <a:solidFill>
                  <a:schemeClr val="bg1"/>
                </a:solidFill>
              </a:defRPr>
            </a:lvl1pPr>
          </a:lstStyle>
          <a:p>
            <a:r>
              <a:rPr lang="en-US" dirty="0"/>
              <a:t>Click to edit main title</a:t>
            </a:r>
          </a:p>
        </p:txBody>
      </p:sp>
      <p:sp>
        <p:nvSpPr>
          <p:cNvPr id="43" name="Text Placeholder 7">
            <a:extLst>
              <a:ext uri="{FF2B5EF4-FFF2-40B4-BE49-F238E27FC236}">
                <a16:creationId xmlns:a16="http://schemas.microsoft.com/office/drawing/2014/main" id="{3383BB1F-F379-D547-8EFA-8D4A2BA7ECF6}"/>
              </a:ext>
            </a:extLst>
          </p:cNvPr>
          <p:cNvSpPr>
            <a:spLocks noGrp="1"/>
          </p:cNvSpPr>
          <p:nvPr>
            <p:ph type="body" sz="quarter" idx="23" hasCustomPrompt="1"/>
          </p:nvPr>
        </p:nvSpPr>
        <p:spPr>
          <a:xfrm>
            <a:off x="360001" y="975386"/>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pic>
        <p:nvPicPr>
          <p:cNvPr id="44" name="Picture 6">
            <a:extLst>
              <a:ext uri="{FF2B5EF4-FFF2-40B4-BE49-F238E27FC236}">
                <a16:creationId xmlns:a16="http://schemas.microsoft.com/office/drawing/2014/main" id="{22A1FF15-1173-A14A-A09A-0B7F5AB1E0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11981"/>
            <a:ext cx="729343" cy="323317"/>
          </a:xfrm>
          <a:prstGeom prst="rect">
            <a:avLst/>
          </a:prstGeom>
        </p:spPr>
      </p:pic>
      <p:sp>
        <p:nvSpPr>
          <p:cNvPr id="3" name="Content Placeholder 2">
            <a:extLst>
              <a:ext uri="{FF2B5EF4-FFF2-40B4-BE49-F238E27FC236}">
                <a16:creationId xmlns:a16="http://schemas.microsoft.com/office/drawing/2014/main" id="{C1C7DEB6-7930-0546-AD31-753CC63E5C62}"/>
              </a:ext>
            </a:extLst>
          </p:cNvPr>
          <p:cNvSpPr>
            <a:spLocks noGrp="1"/>
          </p:cNvSpPr>
          <p:nvPr>
            <p:ph sz="quarter" idx="24"/>
          </p:nvPr>
        </p:nvSpPr>
        <p:spPr>
          <a:xfrm>
            <a:off x="360363" y="1882775"/>
            <a:ext cx="11433175" cy="40481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2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FBDE02-B76A-D740-B2E1-7E5C936716A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03509BA7-5987-B547-A4AE-6B915FDF2203}"/>
              </a:ext>
            </a:extLst>
          </p:cNvPr>
          <p:cNvPicPr>
            <a:picLocks noChangeAspect="1"/>
          </p:cNvPicPr>
          <p:nvPr userDrawn="1"/>
        </p:nvPicPr>
        <p:blipFill>
          <a:blip r:embed="rId2">
            <a:alphaModFix amt="20000"/>
          </a:blip>
          <a:stretch>
            <a:fillRect/>
          </a:stretch>
        </p:blipFill>
        <p:spPr>
          <a:xfrm>
            <a:off x="0" y="5383"/>
            <a:ext cx="4468890" cy="4358274"/>
          </a:xfrm>
          <a:prstGeom prst="rect">
            <a:avLst/>
          </a:prstGeom>
        </p:spPr>
      </p:pic>
      <p:sp>
        <p:nvSpPr>
          <p:cNvPr id="4" name="Content Placeholder 3">
            <a:extLst>
              <a:ext uri="{FF2B5EF4-FFF2-40B4-BE49-F238E27FC236}">
                <a16:creationId xmlns:a16="http://schemas.microsoft.com/office/drawing/2014/main" id="{7519BF82-A9BD-6440-B60C-3433FB027282}"/>
              </a:ext>
            </a:extLst>
          </p:cNvPr>
          <p:cNvSpPr>
            <a:spLocks noGrp="1"/>
          </p:cNvSpPr>
          <p:nvPr>
            <p:ph sz="half" idx="2"/>
          </p:nvPr>
        </p:nvSpPr>
        <p:spPr>
          <a:xfrm>
            <a:off x="6591554" y="584789"/>
            <a:ext cx="5181600" cy="5592173"/>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86BA45A-BF6D-D14B-BB80-CB8EFF2CB686}"/>
              </a:ext>
            </a:extLst>
          </p:cNvPr>
          <p:cNvSpPr>
            <a:spLocks noGrp="1"/>
          </p:cNvSpPr>
          <p:nvPr>
            <p:ph type="title" hasCustomPrompt="1"/>
          </p:nvPr>
        </p:nvSpPr>
        <p:spPr>
          <a:xfrm>
            <a:off x="360399" y="772160"/>
            <a:ext cx="5045121" cy="1169581"/>
          </a:xfrm>
        </p:spPr>
        <p:txBody>
          <a:bodyPr>
            <a:noAutofit/>
          </a:bodyPr>
          <a:lstStyle>
            <a:lvl1pPr>
              <a:lnSpc>
                <a:spcPts val="3500"/>
              </a:lnSpc>
              <a:defRPr>
                <a:solidFill>
                  <a:schemeClr val="bg1"/>
                </a:solidFill>
              </a:defRPr>
            </a:lvl1pPr>
          </a:lstStyle>
          <a:p>
            <a:r>
              <a:rPr lang="en-US" dirty="0"/>
              <a:t>Click to edit main title</a:t>
            </a:r>
          </a:p>
        </p:txBody>
      </p:sp>
      <p:sp>
        <p:nvSpPr>
          <p:cNvPr id="15" name="Content Placeholder 2">
            <a:extLst>
              <a:ext uri="{FF2B5EF4-FFF2-40B4-BE49-F238E27FC236}">
                <a16:creationId xmlns:a16="http://schemas.microsoft.com/office/drawing/2014/main" id="{D0E015D2-30A7-984D-9F4E-5B3547605EBF}"/>
              </a:ext>
            </a:extLst>
          </p:cNvPr>
          <p:cNvSpPr>
            <a:spLocks noGrp="1"/>
          </p:cNvSpPr>
          <p:nvPr>
            <p:ph idx="1"/>
          </p:nvPr>
        </p:nvSpPr>
        <p:spPr>
          <a:xfrm>
            <a:off x="360000" y="2946400"/>
            <a:ext cx="5045121" cy="2946400"/>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6">
            <a:extLst>
              <a:ext uri="{FF2B5EF4-FFF2-40B4-BE49-F238E27FC236}">
                <a16:creationId xmlns:a16="http://schemas.microsoft.com/office/drawing/2014/main" id="{D5A386E9-2A06-E84A-A915-FF09155187B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0000" y="6349566"/>
            <a:ext cx="729343" cy="323317"/>
          </a:xfrm>
          <a:prstGeom prst="rect">
            <a:avLst/>
          </a:prstGeom>
        </p:spPr>
      </p:pic>
      <p:sp>
        <p:nvSpPr>
          <p:cNvPr id="9" name="Text Placeholder 8">
            <a:extLst>
              <a:ext uri="{FF2B5EF4-FFF2-40B4-BE49-F238E27FC236}">
                <a16:creationId xmlns:a16="http://schemas.microsoft.com/office/drawing/2014/main" id="{27F2D84A-67BA-8244-968F-B8F4F515C7F5}"/>
              </a:ext>
            </a:extLst>
          </p:cNvPr>
          <p:cNvSpPr>
            <a:spLocks noGrp="1"/>
          </p:cNvSpPr>
          <p:nvPr>
            <p:ph type="body" sz="quarter" idx="14" hasCustomPrompt="1"/>
          </p:nvPr>
        </p:nvSpPr>
        <p:spPr>
          <a:xfrm>
            <a:off x="360000" y="1911668"/>
            <a:ext cx="5045121"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175554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FBDE02-B76A-D740-B2E1-7E5C936716A6}"/>
              </a:ext>
            </a:extLst>
          </p:cNvPr>
          <p:cNvSpPr/>
          <p:nvPr userDrawn="1"/>
        </p:nvSpPr>
        <p:spPr>
          <a:xfrm flipH="1">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Picture 12">
            <a:extLst>
              <a:ext uri="{FF2B5EF4-FFF2-40B4-BE49-F238E27FC236}">
                <a16:creationId xmlns:a16="http://schemas.microsoft.com/office/drawing/2014/main" id="{F01098FF-7E6E-A34B-B1E4-D56FD918BC3F}"/>
              </a:ext>
            </a:extLst>
          </p:cNvPr>
          <p:cNvPicPr>
            <a:picLocks noChangeAspect="1"/>
          </p:cNvPicPr>
          <p:nvPr userDrawn="1"/>
        </p:nvPicPr>
        <p:blipFill>
          <a:blip r:embed="rId2">
            <a:alphaModFix amt="21000"/>
          </a:blip>
          <a:stretch>
            <a:fillRect/>
          </a:stretch>
        </p:blipFill>
        <p:spPr>
          <a:xfrm>
            <a:off x="-11575" y="5381"/>
            <a:ext cx="4468889" cy="4358273"/>
          </a:xfrm>
          <a:prstGeom prst="rect">
            <a:avLst/>
          </a:prstGeom>
        </p:spPr>
      </p:pic>
      <p:sp>
        <p:nvSpPr>
          <p:cNvPr id="4" name="Content Placeholder 3">
            <a:extLst>
              <a:ext uri="{FF2B5EF4-FFF2-40B4-BE49-F238E27FC236}">
                <a16:creationId xmlns:a16="http://schemas.microsoft.com/office/drawing/2014/main" id="{7519BF82-A9BD-6440-B60C-3433FB027282}"/>
              </a:ext>
            </a:extLst>
          </p:cNvPr>
          <p:cNvSpPr>
            <a:spLocks noGrp="1"/>
          </p:cNvSpPr>
          <p:nvPr>
            <p:ph sz="half" idx="2"/>
          </p:nvPr>
        </p:nvSpPr>
        <p:spPr>
          <a:xfrm>
            <a:off x="6591554" y="584789"/>
            <a:ext cx="5181600" cy="5592173"/>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86BA45A-BF6D-D14B-BB80-CB8EFF2CB686}"/>
              </a:ext>
            </a:extLst>
          </p:cNvPr>
          <p:cNvSpPr>
            <a:spLocks noGrp="1"/>
          </p:cNvSpPr>
          <p:nvPr>
            <p:ph type="title" hasCustomPrompt="1"/>
          </p:nvPr>
        </p:nvSpPr>
        <p:spPr>
          <a:xfrm>
            <a:off x="360399" y="772160"/>
            <a:ext cx="5045121" cy="1169581"/>
          </a:xfrm>
        </p:spPr>
        <p:txBody>
          <a:bodyPr>
            <a:noAutofit/>
          </a:bodyPr>
          <a:lstStyle>
            <a:lvl1pPr>
              <a:lnSpc>
                <a:spcPts val="3500"/>
              </a:lnSpc>
              <a:defRPr>
                <a:solidFill>
                  <a:schemeClr val="tx2"/>
                </a:solidFill>
              </a:defRPr>
            </a:lvl1pPr>
          </a:lstStyle>
          <a:p>
            <a:r>
              <a:rPr lang="en-US" dirty="0"/>
              <a:t>Click to edit main title</a:t>
            </a:r>
          </a:p>
        </p:txBody>
      </p:sp>
      <p:sp>
        <p:nvSpPr>
          <p:cNvPr id="15" name="Content Placeholder 2">
            <a:extLst>
              <a:ext uri="{FF2B5EF4-FFF2-40B4-BE49-F238E27FC236}">
                <a16:creationId xmlns:a16="http://schemas.microsoft.com/office/drawing/2014/main" id="{D0E015D2-30A7-984D-9F4E-5B3547605EBF}"/>
              </a:ext>
            </a:extLst>
          </p:cNvPr>
          <p:cNvSpPr>
            <a:spLocks noGrp="1"/>
          </p:cNvSpPr>
          <p:nvPr>
            <p:ph idx="1"/>
          </p:nvPr>
        </p:nvSpPr>
        <p:spPr>
          <a:xfrm>
            <a:off x="360000" y="2946400"/>
            <a:ext cx="5045121" cy="2946400"/>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6">
            <a:extLst>
              <a:ext uri="{FF2B5EF4-FFF2-40B4-BE49-F238E27FC236}">
                <a16:creationId xmlns:a16="http://schemas.microsoft.com/office/drawing/2014/main" id="{8C9B5AE4-CEE7-8149-818E-9289F2D44F3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0000" y="6343332"/>
            <a:ext cx="729343" cy="335786"/>
          </a:xfrm>
          <a:prstGeom prst="rect">
            <a:avLst/>
          </a:prstGeom>
        </p:spPr>
      </p:pic>
      <p:sp>
        <p:nvSpPr>
          <p:cNvPr id="9" name="Text Placeholder 8">
            <a:extLst>
              <a:ext uri="{FF2B5EF4-FFF2-40B4-BE49-F238E27FC236}">
                <a16:creationId xmlns:a16="http://schemas.microsoft.com/office/drawing/2014/main" id="{E4408243-5D69-0645-BA95-37491642CC12}"/>
              </a:ext>
            </a:extLst>
          </p:cNvPr>
          <p:cNvSpPr>
            <a:spLocks noGrp="1"/>
          </p:cNvSpPr>
          <p:nvPr>
            <p:ph type="body" sz="quarter" idx="14" hasCustomPrompt="1"/>
          </p:nvPr>
        </p:nvSpPr>
        <p:spPr>
          <a:xfrm>
            <a:off x="360000" y="1911668"/>
            <a:ext cx="5045121"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222379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3D9716-8B5B-3E46-B6B8-C5F2705268D6}"/>
              </a:ext>
            </a:extLst>
          </p:cNvPr>
          <p:cNvPicPr>
            <a:picLocks noChangeAspect="1"/>
          </p:cNvPicPr>
          <p:nvPr userDrawn="1"/>
        </p:nvPicPr>
        <p:blipFill>
          <a:blip r:embed="rId2">
            <a:alphaModFix amt="10000"/>
          </a:blip>
          <a:stretch>
            <a:fillRect/>
          </a:stretch>
        </p:blipFill>
        <p:spPr>
          <a:xfrm>
            <a:off x="5928697" y="0"/>
            <a:ext cx="6263303" cy="6858000"/>
          </a:xfrm>
          <a:prstGeom prst="rect">
            <a:avLst/>
          </a:prstGeom>
        </p:spPr>
      </p:pic>
      <p:pic>
        <p:nvPicPr>
          <p:cNvPr id="10" name="Picture 9">
            <a:extLst>
              <a:ext uri="{FF2B5EF4-FFF2-40B4-BE49-F238E27FC236}">
                <a16:creationId xmlns:a16="http://schemas.microsoft.com/office/drawing/2014/main" id="{1E513426-91FC-684A-AA76-931CCB51DB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0000" y="6343332"/>
            <a:ext cx="729343" cy="335786"/>
          </a:xfrm>
          <a:prstGeom prst="rect">
            <a:avLst/>
          </a:prstGeom>
        </p:spPr>
      </p:pic>
      <p:sp>
        <p:nvSpPr>
          <p:cNvPr id="15" name="Title 1">
            <a:extLst>
              <a:ext uri="{FF2B5EF4-FFF2-40B4-BE49-F238E27FC236}">
                <a16:creationId xmlns:a16="http://schemas.microsoft.com/office/drawing/2014/main" id="{18986AF1-42AC-9B48-B514-FB518A3DF296}"/>
              </a:ext>
            </a:extLst>
          </p:cNvPr>
          <p:cNvSpPr>
            <a:spLocks noGrp="1"/>
          </p:cNvSpPr>
          <p:nvPr>
            <p:ph type="title" hasCustomPrompt="1"/>
          </p:nvPr>
        </p:nvSpPr>
        <p:spPr>
          <a:xfrm>
            <a:off x="360000" y="0"/>
            <a:ext cx="11433196" cy="953923"/>
          </a:xfrm>
        </p:spPr>
        <p:txBody>
          <a:bodyPr>
            <a:noAutofit/>
          </a:bodyPr>
          <a:lstStyle>
            <a:lvl1pPr algn="ctr">
              <a:lnSpc>
                <a:spcPts val="3500"/>
              </a:lnSpc>
              <a:defRPr>
                <a:solidFill>
                  <a:schemeClr val="tx2"/>
                </a:solidFill>
              </a:defRPr>
            </a:lvl1pPr>
          </a:lstStyle>
          <a:p>
            <a:r>
              <a:rPr lang="en-US" dirty="0"/>
              <a:t>Click to edit main title</a:t>
            </a:r>
          </a:p>
        </p:txBody>
      </p:sp>
      <p:sp>
        <p:nvSpPr>
          <p:cNvPr id="16" name="Text Placeholder 7">
            <a:extLst>
              <a:ext uri="{FF2B5EF4-FFF2-40B4-BE49-F238E27FC236}">
                <a16:creationId xmlns:a16="http://schemas.microsoft.com/office/drawing/2014/main" id="{2CE56DC7-0FD3-9742-A8A6-B7DE41DAAFB6}"/>
              </a:ext>
            </a:extLst>
          </p:cNvPr>
          <p:cNvSpPr>
            <a:spLocks noGrp="1"/>
          </p:cNvSpPr>
          <p:nvPr>
            <p:ph type="body" sz="quarter" idx="13" hasCustomPrompt="1"/>
          </p:nvPr>
        </p:nvSpPr>
        <p:spPr>
          <a:xfrm>
            <a:off x="360000" y="923850"/>
            <a:ext cx="11433195" cy="445452"/>
          </a:xfrm>
        </p:spPr>
        <p:txBody>
          <a:bodyPr lIns="0" tIns="0" rIns="0" bIns="0">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17" name="Content Placeholder 9">
            <a:extLst>
              <a:ext uri="{FF2B5EF4-FFF2-40B4-BE49-F238E27FC236}">
                <a16:creationId xmlns:a16="http://schemas.microsoft.com/office/drawing/2014/main" id="{4747FDD4-44D0-3B4A-A3C5-E821C642E83B}"/>
              </a:ext>
            </a:extLst>
          </p:cNvPr>
          <p:cNvSpPr>
            <a:spLocks noGrp="1"/>
          </p:cNvSpPr>
          <p:nvPr>
            <p:ph sz="quarter" idx="14"/>
          </p:nvPr>
        </p:nvSpPr>
        <p:spPr>
          <a:xfrm>
            <a:off x="360000" y="1781513"/>
            <a:ext cx="5701154" cy="4256808"/>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4683E760-5CC3-F443-A2E1-DF1EE069FF60}"/>
              </a:ext>
            </a:extLst>
          </p:cNvPr>
          <p:cNvSpPr>
            <a:spLocks noGrp="1"/>
          </p:cNvSpPr>
          <p:nvPr>
            <p:ph sz="quarter" idx="15"/>
          </p:nvPr>
        </p:nvSpPr>
        <p:spPr>
          <a:xfrm>
            <a:off x="6193641" y="1773602"/>
            <a:ext cx="5599554" cy="4256808"/>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46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25D344-3C6F-1C4E-93AD-6288CCF628E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14F24C4-F285-9D4D-98D1-AE96723FFC62}"/>
              </a:ext>
            </a:extLst>
          </p:cNvPr>
          <p:cNvPicPr>
            <a:picLocks noChangeAspect="1"/>
          </p:cNvPicPr>
          <p:nvPr userDrawn="1"/>
        </p:nvPicPr>
        <p:blipFill>
          <a:blip r:embed="rId2">
            <a:alphaModFix amt="5000"/>
          </a:blip>
          <a:stretch>
            <a:fillRect/>
          </a:stretch>
        </p:blipFill>
        <p:spPr>
          <a:xfrm>
            <a:off x="5928697" y="0"/>
            <a:ext cx="6263303" cy="6858000"/>
          </a:xfrm>
          <a:prstGeom prst="rect">
            <a:avLst/>
          </a:prstGeom>
        </p:spPr>
      </p:pic>
      <p:pic>
        <p:nvPicPr>
          <p:cNvPr id="12" name="Picture 6">
            <a:extLst>
              <a:ext uri="{FF2B5EF4-FFF2-40B4-BE49-F238E27FC236}">
                <a16:creationId xmlns:a16="http://schemas.microsoft.com/office/drawing/2014/main" id="{6B5F2509-AAD2-BE45-B85B-014A9BEE5E4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0000" y="6349566"/>
            <a:ext cx="729343" cy="323317"/>
          </a:xfrm>
          <a:prstGeom prst="rect">
            <a:avLst/>
          </a:prstGeom>
        </p:spPr>
      </p:pic>
      <p:sp>
        <p:nvSpPr>
          <p:cNvPr id="9" name="Title 1">
            <a:extLst>
              <a:ext uri="{FF2B5EF4-FFF2-40B4-BE49-F238E27FC236}">
                <a16:creationId xmlns:a16="http://schemas.microsoft.com/office/drawing/2014/main" id="{C0ED79C2-7943-A046-8976-32CD5D72E29E}"/>
              </a:ext>
            </a:extLst>
          </p:cNvPr>
          <p:cNvSpPr>
            <a:spLocks noGrp="1"/>
          </p:cNvSpPr>
          <p:nvPr>
            <p:ph type="title" hasCustomPrompt="1"/>
          </p:nvPr>
        </p:nvSpPr>
        <p:spPr>
          <a:xfrm>
            <a:off x="360000" y="104171"/>
            <a:ext cx="11433196" cy="849752"/>
          </a:xfrm>
        </p:spPr>
        <p:txBody>
          <a:bodyPr>
            <a:noAutofit/>
          </a:bodyPr>
          <a:lstStyle>
            <a:lvl1pPr algn="ctr">
              <a:lnSpc>
                <a:spcPts val="3500"/>
              </a:lnSpc>
              <a:defRPr>
                <a:solidFill>
                  <a:schemeClr val="bg1"/>
                </a:solidFill>
              </a:defRPr>
            </a:lvl1pPr>
          </a:lstStyle>
          <a:p>
            <a:r>
              <a:rPr lang="en-US" dirty="0"/>
              <a:t>Click to edit main title</a:t>
            </a:r>
          </a:p>
        </p:txBody>
      </p:sp>
      <p:sp>
        <p:nvSpPr>
          <p:cNvPr id="15" name="Text Placeholder 7">
            <a:extLst>
              <a:ext uri="{FF2B5EF4-FFF2-40B4-BE49-F238E27FC236}">
                <a16:creationId xmlns:a16="http://schemas.microsoft.com/office/drawing/2014/main" id="{4CC5036B-CB30-D84C-920B-029EBA1A7F06}"/>
              </a:ext>
            </a:extLst>
          </p:cNvPr>
          <p:cNvSpPr>
            <a:spLocks noGrp="1"/>
          </p:cNvSpPr>
          <p:nvPr>
            <p:ph type="body" sz="quarter" idx="13" hasCustomPrompt="1"/>
          </p:nvPr>
        </p:nvSpPr>
        <p:spPr>
          <a:xfrm>
            <a:off x="360000" y="923850"/>
            <a:ext cx="11433195" cy="445452"/>
          </a:xfrm>
        </p:spPr>
        <p:txBody>
          <a:bodyPr lIns="0" tIns="0" rIns="0" bIns="0">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16" name="Content Placeholder 9">
            <a:extLst>
              <a:ext uri="{FF2B5EF4-FFF2-40B4-BE49-F238E27FC236}">
                <a16:creationId xmlns:a16="http://schemas.microsoft.com/office/drawing/2014/main" id="{3614F08D-F47A-4E44-977A-8D4304E2B8DF}"/>
              </a:ext>
            </a:extLst>
          </p:cNvPr>
          <p:cNvSpPr>
            <a:spLocks noGrp="1"/>
          </p:cNvSpPr>
          <p:nvPr>
            <p:ph sz="quarter" idx="14"/>
          </p:nvPr>
        </p:nvSpPr>
        <p:spPr>
          <a:xfrm>
            <a:off x="360000" y="1781513"/>
            <a:ext cx="5701154" cy="4256808"/>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9">
            <a:extLst>
              <a:ext uri="{FF2B5EF4-FFF2-40B4-BE49-F238E27FC236}">
                <a16:creationId xmlns:a16="http://schemas.microsoft.com/office/drawing/2014/main" id="{D2F992CC-7280-B44C-A9D0-4C624845EFC6}"/>
              </a:ext>
            </a:extLst>
          </p:cNvPr>
          <p:cNvSpPr>
            <a:spLocks noGrp="1"/>
          </p:cNvSpPr>
          <p:nvPr>
            <p:ph sz="quarter" idx="15"/>
          </p:nvPr>
        </p:nvSpPr>
        <p:spPr>
          <a:xfrm>
            <a:off x="6193641" y="1773602"/>
            <a:ext cx="5599554" cy="4256808"/>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370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17)">
    <p:bg>
      <p:bgPr>
        <a:solidFill>
          <a:schemeClr val="tx2"/>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21D83CA-DC0A-0C4F-AA83-7378AC21551E}"/>
              </a:ext>
            </a:extLst>
          </p:cNvPr>
          <p:cNvSpPr>
            <a:spLocks noGrp="1"/>
          </p:cNvSpPr>
          <p:nvPr>
            <p:ph sz="quarter" idx="13"/>
          </p:nvPr>
        </p:nvSpPr>
        <p:spPr>
          <a:xfrm>
            <a:off x="5701085" y="2553204"/>
            <a:ext cx="6162303" cy="3546969"/>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2F216F7-6551-924B-8D89-AF8098FD5889}"/>
              </a:ext>
            </a:extLst>
          </p:cNvPr>
          <p:cNvSpPr>
            <a:spLocks noGrp="1"/>
          </p:cNvSpPr>
          <p:nvPr>
            <p:ph type="pic" sz="quarter" idx="14"/>
          </p:nvPr>
        </p:nvSpPr>
        <p:spPr>
          <a:xfrm>
            <a:off x="0" y="0"/>
            <a:ext cx="12192000" cy="2319338"/>
          </a:xfrm>
          <a:solidFill>
            <a:schemeClr val="bg1"/>
          </a:solidFill>
        </p:spPr>
        <p:txBody>
          <a:bodyPr>
            <a:noAutofit/>
          </a:bodyPr>
          <a:lstStyle/>
          <a:p>
            <a:r>
              <a:rPr lang="en-US" dirty="0"/>
              <a:t>Click icon to add picture</a:t>
            </a:r>
          </a:p>
        </p:txBody>
      </p:sp>
      <p:sp>
        <p:nvSpPr>
          <p:cNvPr id="12" name="Title 1">
            <a:extLst>
              <a:ext uri="{FF2B5EF4-FFF2-40B4-BE49-F238E27FC236}">
                <a16:creationId xmlns:a16="http://schemas.microsoft.com/office/drawing/2014/main" id="{44B1B8C6-C2AF-5F4E-880C-22D18BFEAEDE}"/>
              </a:ext>
            </a:extLst>
          </p:cNvPr>
          <p:cNvSpPr>
            <a:spLocks noGrp="1"/>
          </p:cNvSpPr>
          <p:nvPr>
            <p:ph type="title" hasCustomPrompt="1"/>
          </p:nvPr>
        </p:nvSpPr>
        <p:spPr>
          <a:xfrm>
            <a:off x="360000" y="2569109"/>
            <a:ext cx="4731764" cy="1085202"/>
          </a:xfrm>
        </p:spPr>
        <p:txBody>
          <a:bodyPr anchor="b" anchorCtr="0">
            <a:noAutofit/>
          </a:bodyPr>
          <a:lstStyle>
            <a:lvl1pPr>
              <a:defRPr>
                <a:solidFill>
                  <a:schemeClr val="bg1"/>
                </a:solidFill>
              </a:defRPr>
            </a:lvl1pPr>
          </a:lstStyle>
          <a:p>
            <a:r>
              <a:rPr lang="en-US" dirty="0"/>
              <a:t>Click to edit main title</a:t>
            </a:r>
          </a:p>
        </p:txBody>
      </p:sp>
      <p:sp>
        <p:nvSpPr>
          <p:cNvPr id="14" name="Text Placeholder 8">
            <a:extLst>
              <a:ext uri="{FF2B5EF4-FFF2-40B4-BE49-F238E27FC236}">
                <a16:creationId xmlns:a16="http://schemas.microsoft.com/office/drawing/2014/main" id="{1C71F9E8-A9B7-064D-B242-7759FF6E952E}"/>
              </a:ext>
            </a:extLst>
          </p:cNvPr>
          <p:cNvSpPr>
            <a:spLocks noGrp="1"/>
          </p:cNvSpPr>
          <p:nvPr>
            <p:ph type="body" sz="quarter" idx="15" hasCustomPrompt="1"/>
          </p:nvPr>
        </p:nvSpPr>
        <p:spPr>
          <a:xfrm>
            <a:off x="360001" y="3630393"/>
            <a:ext cx="4731764"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8" name="Picture 6">
            <a:extLst>
              <a:ext uri="{FF2B5EF4-FFF2-40B4-BE49-F238E27FC236}">
                <a16:creationId xmlns:a16="http://schemas.microsoft.com/office/drawing/2014/main" id="{87F89BA1-C03B-394A-8DF1-0FC61977C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9566"/>
            <a:ext cx="729343" cy="323317"/>
          </a:xfrm>
          <a:prstGeom prst="rect">
            <a:avLst/>
          </a:prstGeom>
        </p:spPr>
      </p:pic>
      <p:sp>
        <p:nvSpPr>
          <p:cNvPr id="9" name="Content Placeholder 2">
            <a:extLst>
              <a:ext uri="{FF2B5EF4-FFF2-40B4-BE49-F238E27FC236}">
                <a16:creationId xmlns:a16="http://schemas.microsoft.com/office/drawing/2014/main" id="{A4043D38-49CF-1E4F-BBA8-6C1AE9245F41}"/>
              </a:ext>
            </a:extLst>
          </p:cNvPr>
          <p:cNvSpPr>
            <a:spLocks noGrp="1"/>
          </p:cNvSpPr>
          <p:nvPr>
            <p:ph idx="1"/>
          </p:nvPr>
        </p:nvSpPr>
        <p:spPr>
          <a:xfrm>
            <a:off x="360001" y="4434214"/>
            <a:ext cx="4731764" cy="1665960"/>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704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1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FD6B-9398-7D49-8EDB-7A4FE062C141}"/>
              </a:ext>
            </a:extLst>
          </p:cNvPr>
          <p:cNvSpPr>
            <a:spLocks noGrp="1"/>
          </p:cNvSpPr>
          <p:nvPr>
            <p:ph type="title" hasCustomPrompt="1"/>
          </p:nvPr>
        </p:nvSpPr>
        <p:spPr>
          <a:xfrm>
            <a:off x="360000" y="2569109"/>
            <a:ext cx="4731764" cy="1085202"/>
          </a:xfrm>
        </p:spPr>
        <p:txBody>
          <a:bodyPr anchor="b" anchorCtr="0">
            <a:noAutofit/>
          </a:bodyPr>
          <a:lstStyle>
            <a:lvl1pPr>
              <a:defRPr>
                <a:solidFill>
                  <a:schemeClr val="tx2"/>
                </a:solidFill>
              </a:defRPr>
            </a:lvl1pPr>
          </a:lstStyle>
          <a:p>
            <a:r>
              <a:rPr lang="en-US" dirty="0"/>
              <a:t>Click to edit main title</a:t>
            </a:r>
          </a:p>
        </p:txBody>
      </p:sp>
      <p:sp>
        <p:nvSpPr>
          <p:cNvPr id="7" name="Content Placeholder 6">
            <a:extLst>
              <a:ext uri="{FF2B5EF4-FFF2-40B4-BE49-F238E27FC236}">
                <a16:creationId xmlns:a16="http://schemas.microsoft.com/office/drawing/2014/main" id="{A21D83CA-DC0A-0C4F-AA83-7378AC21551E}"/>
              </a:ext>
            </a:extLst>
          </p:cNvPr>
          <p:cNvSpPr>
            <a:spLocks noGrp="1"/>
          </p:cNvSpPr>
          <p:nvPr>
            <p:ph sz="quarter" idx="13"/>
          </p:nvPr>
        </p:nvSpPr>
        <p:spPr>
          <a:xfrm>
            <a:off x="5701085" y="2553205"/>
            <a:ext cx="6162303" cy="3534444"/>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2F216F7-6551-924B-8D89-AF8098FD5889}"/>
              </a:ext>
            </a:extLst>
          </p:cNvPr>
          <p:cNvSpPr>
            <a:spLocks noGrp="1"/>
          </p:cNvSpPr>
          <p:nvPr>
            <p:ph type="pic" sz="quarter" idx="14"/>
          </p:nvPr>
        </p:nvSpPr>
        <p:spPr>
          <a:xfrm>
            <a:off x="0" y="0"/>
            <a:ext cx="12192000" cy="2319338"/>
          </a:xfrm>
          <a:solidFill>
            <a:schemeClr val="tx2"/>
          </a:solidFill>
        </p:spPr>
        <p:txBody>
          <a:bodyPr>
            <a:noAutofit/>
          </a:bodyPr>
          <a:lstStyle/>
          <a:p>
            <a:r>
              <a:rPr lang="en-US" dirty="0"/>
              <a:t>Click icon to add picture</a:t>
            </a:r>
          </a:p>
        </p:txBody>
      </p:sp>
      <p:sp>
        <p:nvSpPr>
          <p:cNvPr id="8" name="Text Placeholder 8">
            <a:extLst>
              <a:ext uri="{FF2B5EF4-FFF2-40B4-BE49-F238E27FC236}">
                <a16:creationId xmlns:a16="http://schemas.microsoft.com/office/drawing/2014/main" id="{3CFED539-EBCD-F745-BDA2-5E1FD5D0CF9F}"/>
              </a:ext>
            </a:extLst>
          </p:cNvPr>
          <p:cNvSpPr>
            <a:spLocks noGrp="1"/>
          </p:cNvSpPr>
          <p:nvPr>
            <p:ph type="body" sz="quarter" idx="15" hasCustomPrompt="1"/>
          </p:nvPr>
        </p:nvSpPr>
        <p:spPr>
          <a:xfrm>
            <a:off x="360001" y="3640018"/>
            <a:ext cx="4731764"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9" name="Picture 6">
            <a:extLst>
              <a:ext uri="{FF2B5EF4-FFF2-40B4-BE49-F238E27FC236}">
                <a16:creationId xmlns:a16="http://schemas.microsoft.com/office/drawing/2014/main" id="{BE59F813-C94A-F249-89FA-B6D8D8E83D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3332"/>
            <a:ext cx="729343" cy="335786"/>
          </a:xfrm>
          <a:prstGeom prst="rect">
            <a:avLst/>
          </a:prstGeom>
        </p:spPr>
      </p:pic>
      <p:sp>
        <p:nvSpPr>
          <p:cNvPr id="4" name="Content Placeholder 3">
            <a:extLst>
              <a:ext uri="{FF2B5EF4-FFF2-40B4-BE49-F238E27FC236}">
                <a16:creationId xmlns:a16="http://schemas.microsoft.com/office/drawing/2014/main" id="{10C81C4E-2C70-214C-BE44-CC3392642DC2}"/>
              </a:ext>
            </a:extLst>
          </p:cNvPr>
          <p:cNvSpPr>
            <a:spLocks noGrp="1"/>
          </p:cNvSpPr>
          <p:nvPr>
            <p:ph sz="quarter" idx="16"/>
          </p:nvPr>
        </p:nvSpPr>
        <p:spPr>
          <a:xfrm>
            <a:off x="360363" y="4321175"/>
            <a:ext cx="4730750" cy="1766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78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Light">
    <p:bg>
      <p:bgPr>
        <a:gradFill>
          <a:gsLst>
            <a:gs pos="47000">
              <a:schemeClr val="accent5">
                <a:lumMod val="75000"/>
                <a:lumOff val="25000"/>
              </a:schemeClr>
            </a:gs>
            <a:gs pos="13000">
              <a:schemeClr val="accent3"/>
            </a:gs>
            <a:gs pos="91000">
              <a:schemeClr val="accent2"/>
            </a:gs>
          </a:gsLst>
          <a:lin ang="2700000" scaled="1"/>
        </a:gra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0E48E2BB-7C1B-414B-A5E9-AF59663D8CAC}"/>
              </a:ext>
            </a:extLst>
          </p:cNvPr>
          <p:cNvSpPr/>
          <p:nvPr userDrawn="1"/>
        </p:nvSpPr>
        <p:spPr>
          <a:xfrm rot="17553879">
            <a:off x="254588" y="-2565075"/>
            <a:ext cx="8163326" cy="9810774"/>
          </a:xfrm>
          <a:custGeom>
            <a:avLst/>
            <a:gdLst>
              <a:gd name="connsiteX0" fmla="*/ 4586229 w 8163326"/>
              <a:gd name="connsiteY0" fmla="*/ 0 h 9810774"/>
              <a:gd name="connsiteX1" fmla="*/ 8163326 w 8163326"/>
              <a:gd name="connsiteY1" fmla="*/ 8608391 h 9810774"/>
              <a:gd name="connsiteX2" fmla="*/ 8128459 w 8163326"/>
              <a:gd name="connsiteY2" fmla="*/ 8640572 h 9810774"/>
              <a:gd name="connsiteX3" fmla="*/ 2473917 w 8163326"/>
              <a:gd name="connsiteY3" fmla="*/ 9152235 h 9810774"/>
              <a:gd name="connsiteX4" fmla="*/ 167892 w 8163326"/>
              <a:gd name="connsiteY4" fmla="*/ 3599169 h 9810774"/>
              <a:gd name="connsiteX5" fmla="*/ 1341159 w 8163326"/>
              <a:gd name="connsiteY5" fmla="*/ 1491487 h 9810774"/>
              <a:gd name="connsiteX6" fmla="*/ 1594529 w 8163326"/>
              <a:gd name="connsiteY6" fmla="*/ 1243160 h 981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26" h="9810774">
                <a:moveTo>
                  <a:pt x="4586229" y="0"/>
                </a:moveTo>
                <a:lnTo>
                  <a:pt x="8163326" y="8608391"/>
                </a:lnTo>
                <a:lnTo>
                  <a:pt x="8128459" y="8640572"/>
                </a:lnTo>
                <a:cubicBezTo>
                  <a:pt x="6552630" y="9977075"/>
                  <a:pt x="4290144" y="10197924"/>
                  <a:pt x="2473917" y="9152235"/>
                </a:cubicBezTo>
                <a:cubicBezTo>
                  <a:pt x="536608" y="8036833"/>
                  <a:pt x="-409389" y="5758806"/>
                  <a:pt x="167892" y="3599169"/>
                </a:cubicBezTo>
                <a:cubicBezTo>
                  <a:pt x="384372" y="2789305"/>
                  <a:pt x="794801" y="2071896"/>
                  <a:pt x="1341159" y="1491487"/>
                </a:cubicBezTo>
                <a:lnTo>
                  <a:pt x="1594529" y="12431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Picture 6">
            <a:extLst>
              <a:ext uri="{FF2B5EF4-FFF2-40B4-BE49-F238E27FC236}">
                <a16:creationId xmlns:a16="http://schemas.microsoft.com/office/drawing/2014/main" id="{AA4A50DB-BFA4-164F-BCA8-4859A7214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12978" y="418706"/>
            <a:ext cx="1798696" cy="828111"/>
          </a:xfrm>
          <a:prstGeom prst="rect">
            <a:avLst/>
          </a:prstGeom>
        </p:spPr>
      </p:pic>
      <p:sp>
        <p:nvSpPr>
          <p:cNvPr id="14" name="Title 1">
            <a:extLst>
              <a:ext uri="{FF2B5EF4-FFF2-40B4-BE49-F238E27FC236}">
                <a16:creationId xmlns:a16="http://schemas.microsoft.com/office/drawing/2014/main" id="{6E233E26-88BD-FC47-8642-C272C91F54A1}"/>
              </a:ext>
            </a:extLst>
          </p:cNvPr>
          <p:cNvSpPr>
            <a:spLocks noGrp="1"/>
          </p:cNvSpPr>
          <p:nvPr>
            <p:ph type="title" hasCustomPrompt="1"/>
          </p:nvPr>
        </p:nvSpPr>
        <p:spPr>
          <a:xfrm>
            <a:off x="423138" y="1385659"/>
            <a:ext cx="8570550" cy="1169581"/>
          </a:xfrm>
        </p:spPr>
        <p:txBody>
          <a:bodyPr>
            <a:noAutofit/>
          </a:bodyPr>
          <a:lstStyle>
            <a:lvl1pPr>
              <a:defRPr sz="4800">
                <a:solidFill>
                  <a:schemeClr val="tx2"/>
                </a:solidFill>
              </a:defRPr>
            </a:lvl1pPr>
          </a:lstStyle>
          <a:p>
            <a:r>
              <a:rPr lang="en-US" dirty="0"/>
              <a:t>Click to edit main title</a:t>
            </a:r>
          </a:p>
        </p:txBody>
      </p:sp>
      <p:sp>
        <p:nvSpPr>
          <p:cNvPr id="15" name="Content Placeholder 2">
            <a:extLst>
              <a:ext uri="{FF2B5EF4-FFF2-40B4-BE49-F238E27FC236}">
                <a16:creationId xmlns:a16="http://schemas.microsoft.com/office/drawing/2014/main" id="{754DFB6B-9B75-B84B-A40F-59B678938712}"/>
              </a:ext>
            </a:extLst>
          </p:cNvPr>
          <p:cNvSpPr>
            <a:spLocks noGrp="1"/>
          </p:cNvSpPr>
          <p:nvPr>
            <p:ph idx="1" hasCustomPrompt="1"/>
          </p:nvPr>
        </p:nvSpPr>
        <p:spPr>
          <a:xfrm>
            <a:off x="423138" y="2514600"/>
            <a:ext cx="8583333" cy="482146"/>
          </a:xfrm>
        </p:spPr>
        <p:txBody>
          <a:bodyPr lIns="0" tIns="0" rIns="0" bIns="0">
            <a:noAutofit/>
          </a:bodyPr>
          <a:lstStyle>
            <a:lvl1pPr marL="0" indent="0">
              <a:buNone/>
              <a:defRPr sz="2800">
                <a:solidFill>
                  <a:schemeClr val="accent3"/>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text</a:t>
            </a:r>
          </a:p>
        </p:txBody>
      </p:sp>
      <p:sp>
        <p:nvSpPr>
          <p:cNvPr id="16" name="Date Placeholder 3">
            <a:extLst>
              <a:ext uri="{FF2B5EF4-FFF2-40B4-BE49-F238E27FC236}">
                <a16:creationId xmlns:a16="http://schemas.microsoft.com/office/drawing/2014/main" id="{2D45D119-03D8-744A-BE99-4DE8354D4183}"/>
              </a:ext>
            </a:extLst>
          </p:cNvPr>
          <p:cNvSpPr>
            <a:spLocks noGrp="1"/>
          </p:cNvSpPr>
          <p:nvPr>
            <p:ph type="dt" sz="half" idx="10"/>
          </p:nvPr>
        </p:nvSpPr>
        <p:spPr>
          <a:xfrm>
            <a:off x="423138" y="3429000"/>
            <a:ext cx="3236134" cy="365125"/>
          </a:xfrm>
          <a:prstGeom prst="rect">
            <a:avLst/>
          </a:prstGeom>
        </p:spPr>
        <p:txBody>
          <a:bodyPr>
            <a:noAutofit/>
          </a:bodyPr>
          <a:lstStyle>
            <a:lvl1pPr algn="l">
              <a:defRPr sz="1600">
                <a:solidFill>
                  <a:schemeClr val="tx2"/>
                </a:solidFill>
              </a:defRPr>
            </a:lvl1pPr>
          </a:lstStyle>
          <a:p>
            <a:endParaRPr lang="en-US" dirty="0"/>
          </a:p>
        </p:txBody>
      </p:sp>
    </p:spTree>
    <p:extLst>
      <p:ext uri="{BB962C8B-B14F-4D97-AF65-F5344CB8AC3E}">
        <p14:creationId xmlns:p14="http://schemas.microsoft.com/office/powerpoint/2010/main" val="322276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18)">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EB55FFBA-B1D3-3046-88CB-A27C8DC7DB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43332"/>
            <a:ext cx="729343" cy="335786"/>
          </a:xfrm>
          <a:prstGeom prst="rect">
            <a:avLst/>
          </a:prstGeom>
        </p:spPr>
      </p:pic>
      <p:sp>
        <p:nvSpPr>
          <p:cNvPr id="5" name="Title 1">
            <a:extLst>
              <a:ext uri="{FF2B5EF4-FFF2-40B4-BE49-F238E27FC236}">
                <a16:creationId xmlns:a16="http://schemas.microsoft.com/office/drawing/2014/main" id="{FF282FFD-F9FC-C44A-9119-A2B2AE6A46D6}"/>
              </a:ext>
            </a:extLst>
          </p:cNvPr>
          <p:cNvSpPr>
            <a:spLocks noGrp="1"/>
          </p:cNvSpPr>
          <p:nvPr>
            <p:ph type="title" hasCustomPrompt="1"/>
          </p:nvPr>
        </p:nvSpPr>
        <p:spPr>
          <a:xfrm>
            <a:off x="360000" y="1"/>
            <a:ext cx="11433196" cy="894008"/>
          </a:xfrm>
        </p:spPr>
        <p:txBody>
          <a:bodyPr>
            <a:noAutofit/>
          </a:bodyPr>
          <a:lstStyle>
            <a:lvl1pPr algn="ctr">
              <a:lnSpc>
                <a:spcPts val="3500"/>
              </a:lnSpc>
              <a:defRPr>
                <a:solidFill>
                  <a:schemeClr val="tx2"/>
                </a:solidFill>
              </a:defRPr>
            </a:lvl1pPr>
          </a:lstStyle>
          <a:p>
            <a:r>
              <a:rPr lang="en-US" dirty="0"/>
              <a:t>Click to edit main title</a:t>
            </a:r>
          </a:p>
        </p:txBody>
      </p:sp>
      <p:sp>
        <p:nvSpPr>
          <p:cNvPr id="8" name="Text Placeholder 7">
            <a:extLst>
              <a:ext uri="{FF2B5EF4-FFF2-40B4-BE49-F238E27FC236}">
                <a16:creationId xmlns:a16="http://schemas.microsoft.com/office/drawing/2014/main" id="{AE5DA2BC-A563-1C4A-9521-2B18E0E9A77C}"/>
              </a:ext>
            </a:extLst>
          </p:cNvPr>
          <p:cNvSpPr>
            <a:spLocks noGrp="1"/>
          </p:cNvSpPr>
          <p:nvPr>
            <p:ph type="body" sz="quarter" idx="13" hasCustomPrompt="1"/>
          </p:nvPr>
        </p:nvSpPr>
        <p:spPr>
          <a:xfrm>
            <a:off x="360001" y="863936"/>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10" name="Content Placeholder 2">
            <a:extLst>
              <a:ext uri="{FF2B5EF4-FFF2-40B4-BE49-F238E27FC236}">
                <a16:creationId xmlns:a16="http://schemas.microsoft.com/office/drawing/2014/main" id="{93602BE9-2F43-B94A-905A-E2D65CAE97F8}"/>
              </a:ext>
            </a:extLst>
          </p:cNvPr>
          <p:cNvSpPr>
            <a:spLocks noGrp="1"/>
          </p:cNvSpPr>
          <p:nvPr>
            <p:ph sz="quarter" idx="14"/>
          </p:nvPr>
        </p:nvSpPr>
        <p:spPr>
          <a:xfrm>
            <a:off x="360001" y="1628774"/>
            <a:ext cx="11433195" cy="4365289"/>
          </a:xfr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0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4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15)">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C98514-278D-0E44-B84E-BAD91164E390}"/>
              </a:ext>
            </a:extLst>
          </p:cNvPr>
          <p:cNvSpPr/>
          <p:nvPr userDrawn="1"/>
        </p:nvSpPr>
        <p:spPr>
          <a:xfrm flipH="1">
            <a:off x="5724394" y="0"/>
            <a:ext cx="6467605" cy="686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itle 1">
            <a:extLst>
              <a:ext uri="{FF2B5EF4-FFF2-40B4-BE49-F238E27FC236}">
                <a16:creationId xmlns:a16="http://schemas.microsoft.com/office/drawing/2014/main" id="{C448DBEA-1A5A-ED49-9DCD-D1ED4CD27F54}"/>
              </a:ext>
            </a:extLst>
          </p:cNvPr>
          <p:cNvSpPr>
            <a:spLocks noGrp="1"/>
          </p:cNvSpPr>
          <p:nvPr>
            <p:ph type="title" hasCustomPrompt="1"/>
          </p:nvPr>
        </p:nvSpPr>
        <p:spPr>
          <a:xfrm>
            <a:off x="360399" y="772160"/>
            <a:ext cx="5045121" cy="1169581"/>
          </a:xfrm>
        </p:spPr>
        <p:txBody>
          <a:bodyPr>
            <a:noAutofit/>
          </a:bodyPr>
          <a:lstStyle>
            <a:lvl1pPr>
              <a:lnSpc>
                <a:spcPts val="3500"/>
              </a:lnSpc>
              <a:defRPr>
                <a:solidFill>
                  <a:schemeClr val="bg1"/>
                </a:solidFill>
              </a:defRPr>
            </a:lvl1pPr>
          </a:lstStyle>
          <a:p>
            <a:r>
              <a:rPr lang="en-US" dirty="0"/>
              <a:t>Click to edit main title</a:t>
            </a:r>
          </a:p>
        </p:txBody>
      </p:sp>
      <p:sp>
        <p:nvSpPr>
          <p:cNvPr id="18" name="Content Placeholder 2">
            <a:extLst>
              <a:ext uri="{FF2B5EF4-FFF2-40B4-BE49-F238E27FC236}">
                <a16:creationId xmlns:a16="http://schemas.microsoft.com/office/drawing/2014/main" id="{CCE5B093-16C0-7749-91B3-1DF5433E2259}"/>
              </a:ext>
            </a:extLst>
          </p:cNvPr>
          <p:cNvSpPr>
            <a:spLocks noGrp="1"/>
          </p:cNvSpPr>
          <p:nvPr>
            <p:ph idx="1"/>
          </p:nvPr>
        </p:nvSpPr>
        <p:spPr>
          <a:xfrm>
            <a:off x="360000" y="2946399"/>
            <a:ext cx="5045121" cy="3153775"/>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6">
            <a:extLst>
              <a:ext uri="{FF2B5EF4-FFF2-40B4-BE49-F238E27FC236}">
                <a16:creationId xmlns:a16="http://schemas.microsoft.com/office/drawing/2014/main" id="{BB65409E-45EC-A64D-B354-8E9CB0C99C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9566"/>
            <a:ext cx="729343" cy="323317"/>
          </a:xfrm>
          <a:prstGeom prst="rect">
            <a:avLst/>
          </a:prstGeom>
        </p:spPr>
      </p:pic>
      <p:sp>
        <p:nvSpPr>
          <p:cNvPr id="37" name="Content Placeholder 2">
            <a:extLst>
              <a:ext uri="{FF2B5EF4-FFF2-40B4-BE49-F238E27FC236}">
                <a16:creationId xmlns:a16="http://schemas.microsoft.com/office/drawing/2014/main" id="{B5A0AAF3-7F0F-624C-81B5-DBC5150EDF98}"/>
              </a:ext>
            </a:extLst>
          </p:cNvPr>
          <p:cNvSpPr>
            <a:spLocks noGrp="1"/>
          </p:cNvSpPr>
          <p:nvPr userDrawn="1">
            <p:ph idx="17" hasCustomPrompt="1"/>
          </p:nvPr>
        </p:nvSpPr>
        <p:spPr>
          <a:xfrm>
            <a:off x="6131841" y="772160"/>
            <a:ext cx="5699760" cy="5328015"/>
          </a:xfrm>
        </p:spPr>
        <p:txBody>
          <a:bodyPr anchor="ctr" anchorCtr="1">
            <a:noAutofit/>
          </a:bodyPr>
          <a:lstStyle>
            <a:lvl1pPr marL="0" indent="0" algn="ctr">
              <a:buClr>
                <a:schemeClr val="accent5"/>
              </a:buClr>
              <a:buNone/>
              <a:defRPr>
                <a:solidFill>
                  <a:schemeClr val="tx2"/>
                </a:solidFill>
              </a:defRPr>
            </a:lvl1pPr>
            <a:lvl2pPr marL="457200" indent="0">
              <a:buClr>
                <a:schemeClr val="accent5"/>
              </a:buClr>
              <a:buNone/>
              <a:defRPr>
                <a:solidFill>
                  <a:schemeClr val="tx2"/>
                </a:solidFill>
              </a:defRPr>
            </a:lvl2pPr>
            <a:lvl3pPr marL="914400" indent="0">
              <a:buClr>
                <a:schemeClr val="accent5"/>
              </a:buClr>
              <a:buNone/>
              <a:defRPr>
                <a:solidFill>
                  <a:schemeClr val="tx2"/>
                </a:solidFill>
              </a:defRPr>
            </a:lvl3pPr>
            <a:lvl4pPr marL="1371600" indent="0">
              <a:buClr>
                <a:schemeClr val="accent5"/>
              </a:buClr>
              <a:buNone/>
              <a:defRPr>
                <a:solidFill>
                  <a:schemeClr val="tx2"/>
                </a:solidFill>
              </a:defRPr>
            </a:lvl4pPr>
            <a:lvl5pPr marL="1828800" indent="0">
              <a:buClr>
                <a:schemeClr val="accent5"/>
              </a:buClr>
              <a:buNone/>
              <a:defRPr>
                <a:solidFill>
                  <a:schemeClr val="tx2"/>
                </a:solidFill>
              </a:defRPr>
            </a:lvl5pPr>
          </a:lstStyle>
          <a:p>
            <a:pPr lvl="0"/>
            <a:r>
              <a:rPr lang="en-GB" dirty="0"/>
              <a:t>Insert information here</a:t>
            </a:r>
          </a:p>
        </p:txBody>
      </p:sp>
      <p:sp>
        <p:nvSpPr>
          <p:cNvPr id="7" name="Text Placeholder 8">
            <a:extLst>
              <a:ext uri="{FF2B5EF4-FFF2-40B4-BE49-F238E27FC236}">
                <a16:creationId xmlns:a16="http://schemas.microsoft.com/office/drawing/2014/main" id="{FEF56593-7D83-1D4C-8B23-00589D9DEFA3}"/>
              </a:ext>
            </a:extLst>
          </p:cNvPr>
          <p:cNvSpPr>
            <a:spLocks noGrp="1"/>
          </p:cNvSpPr>
          <p:nvPr>
            <p:ph type="body" sz="quarter" idx="14" hasCustomPrompt="1"/>
          </p:nvPr>
        </p:nvSpPr>
        <p:spPr>
          <a:xfrm>
            <a:off x="360000" y="1911668"/>
            <a:ext cx="5045121"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182242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20)">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6BA45A-BF6D-D14B-BB80-CB8EFF2CB686}"/>
              </a:ext>
            </a:extLst>
          </p:cNvPr>
          <p:cNvSpPr>
            <a:spLocks noGrp="1"/>
          </p:cNvSpPr>
          <p:nvPr>
            <p:ph type="title" hasCustomPrompt="1"/>
          </p:nvPr>
        </p:nvSpPr>
        <p:spPr>
          <a:xfrm>
            <a:off x="360399" y="772160"/>
            <a:ext cx="5045121" cy="1169581"/>
          </a:xfrm>
        </p:spPr>
        <p:txBody>
          <a:bodyPr>
            <a:noAutofit/>
          </a:bodyPr>
          <a:lstStyle>
            <a:lvl1pPr>
              <a:lnSpc>
                <a:spcPts val="3500"/>
              </a:lnSpc>
              <a:defRPr>
                <a:solidFill>
                  <a:schemeClr val="tx2"/>
                </a:solidFill>
              </a:defRPr>
            </a:lvl1pPr>
          </a:lstStyle>
          <a:p>
            <a:r>
              <a:rPr lang="en-US" dirty="0"/>
              <a:t>Click to edit main title</a:t>
            </a:r>
          </a:p>
        </p:txBody>
      </p:sp>
      <p:sp>
        <p:nvSpPr>
          <p:cNvPr id="15" name="Content Placeholder 2">
            <a:extLst>
              <a:ext uri="{FF2B5EF4-FFF2-40B4-BE49-F238E27FC236}">
                <a16:creationId xmlns:a16="http://schemas.microsoft.com/office/drawing/2014/main" id="{D0E015D2-30A7-984D-9F4E-5B3547605EBF}"/>
              </a:ext>
            </a:extLst>
          </p:cNvPr>
          <p:cNvSpPr>
            <a:spLocks noGrp="1"/>
          </p:cNvSpPr>
          <p:nvPr>
            <p:ph idx="1"/>
          </p:nvPr>
        </p:nvSpPr>
        <p:spPr>
          <a:xfrm>
            <a:off x="360000" y="2946400"/>
            <a:ext cx="5045121" cy="2946400"/>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6">
            <a:extLst>
              <a:ext uri="{FF2B5EF4-FFF2-40B4-BE49-F238E27FC236}">
                <a16:creationId xmlns:a16="http://schemas.microsoft.com/office/drawing/2014/main" id="{8C9B5AE4-CEE7-8149-818E-9289F2D44F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3332"/>
            <a:ext cx="729343" cy="335786"/>
          </a:xfrm>
          <a:prstGeom prst="rect">
            <a:avLst/>
          </a:prstGeom>
        </p:spPr>
      </p:pic>
      <p:sp>
        <p:nvSpPr>
          <p:cNvPr id="9" name="Text Placeholder 8">
            <a:extLst>
              <a:ext uri="{FF2B5EF4-FFF2-40B4-BE49-F238E27FC236}">
                <a16:creationId xmlns:a16="http://schemas.microsoft.com/office/drawing/2014/main" id="{E4408243-5D69-0645-BA95-37491642CC12}"/>
              </a:ext>
            </a:extLst>
          </p:cNvPr>
          <p:cNvSpPr>
            <a:spLocks noGrp="1"/>
          </p:cNvSpPr>
          <p:nvPr>
            <p:ph type="body" sz="quarter" idx="14" hasCustomPrompt="1"/>
          </p:nvPr>
        </p:nvSpPr>
        <p:spPr>
          <a:xfrm>
            <a:off x="360000" y="1911668"/>
            <a:ext cx="5045121"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
        <p:nvSpPr>
          <p:cNvPr id="6" name="Content Placeholder 2">
            <a:extLst>
              <a:ext uri="{FF2B5EF4-FFF2-40B4-BE49-F238E27FC236}">
                <a16:creationId xmlns:a16="http://schemas.microsoft.com/office/drawing/2014/main" id="{F4C98647-848A-6743-9D10-9503327B9463}"/>
              </a:ext>
            </a:extLst>
          </p:cNvPr>
          <p:cNvSpPr>
            <a:spLocks noGrp="1"/>
          </p:cNvSpPr>
          <p:nvPr>
            <p:ph idx="17" hasCustomPrompt="1"/>
          </p:nvPr>
        </p:nvSpPr>
        <p:spPr>
          <a:xfrm>
            <a:off x="5974080" y="772160"/>
            <a:ext cx="5699760" cy="5139985"/>
          </a:xfrm>
        </p:spPr>
        <p:txBody>
          <a:bodyPr anchor="ctr" anchorCtr="1">
            <a:noAutofit/>
          </a:bodyPr>
          <a:lstStyle>
            <a:lvl1pPr marL="0" indent="0" algn="ctr">
              <a:buClr>
                <a:schemeClr val="accent5"/>
              </a:buClr>
              <a:buNone/>
              <a:defRPr>
                <a:solidFill>
                  <a:schemeClr val="tx2"/>
                </a:solidFill>
              </a:defRPr>
            </a:lvl1pPr>
            <a:lvl2pPr marL="457200" indent="0">
              <a:buClr>
                <a:schemeClr val="accent5"/>
              </a:buClr>
              <a:buNone/>
              <a:defRPr>
                <a:solidFill>
                  <a:schemeClr val="tx2"/>
                </a:solidFill>
              </a:defRPr>
            </a:lvl2pPr>
            <a:lvl3pPr marL="914400" indent="0">
              <a:buClr>
                <a:schemeClr val="accent5"/>
              </a:buClr>
              <a:buNone/>
              <a:defRPr>
                <a:solidFill>
                  <a:schemeClr val="tx2"/>
                </a:solidFill>
              </a:defRPr>
            </a:lvl3pPr>
            <a:lvl4pPr marL="1371600" indent="0">
              <a:buClr>
                <a:schemeClr val="accent5"/>
              </a:buClr>
              <a:buNone/>
              <a:defRPr>
                <a:solidFill>
                  <a:schemeClr val="tx2"/>
                </a:solidFill>
              </a:defRPr>
            </a:lvl4pPr>
            <a:lvl5pPr marL="1828800" indent="0">
              <a:buClr>
                <a:schemeClr val="accent5"/>
              </a:buClr>
              <a:buNone/>
              <a:defRPr>
                <a:solidFill>
                  <a:schemeClr val="tx2"/>
                </a:solidFill>
              </a:defRPr>
            </a:lvl5pPr>
          </a:lstStyle>
          <a:p>
            <a:pPr lvl="0"/>
            <a:r>
              <a:rPr lang="en-GB" dirty="0"/>
              <a:t>Insert information here</a:t>
            </a:r>
          </a:p>
        </p:txBody>
      </p:sp>
    </p:spTree>
    <p:extLst>
      <p:ext uri="{BB962C8B-B14F-4D97-AF65-F5344CB8AC3E}">
        <p14:creationId xmlns:p14="http://schemas.microsoft.com/office/powerpoint/2010/main" val="18696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ivid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72B0-8DD9-E84A-8F87-5803B76DA0FC}"/>
              </a:ext>
            </a:extLst>
          </p:cNvPr>
          <p:cNvSpPr>
            <a:spLocks noGrp="1"/>
          </p:cNvSpPr>
          <p:nvPr>
            <p:ph type="title" hasCustomPrompt="1"/>
          </p:nvPr>
        </p:nvSpPr>
        <p:spPr>
          <a:xfrm>
            <a:off x="360000" y="1709738"/>
            <a:ext cx="6784284" cy="1762805"/>
          </a:xfrm>
        </p:spPr>
        <p:txBody>
          <a:bodyPr anchor="b">
            <a:noAutofit/>
          </a:bodyPr>
          <a:lstStyle>
            <a:lvl1pPr>
              <a:lnSpc>
                <a:spcPts val="3000"/>
              </a:lnSpc>
              <a:defRPr sz="4800"/>
            </a:lvl1pPr>
          </a:lstStyle>
          <a:p>
            <a:r>
              <a:rPr lang="en-GB" dirty="0"/>
              <a:t>Click to edit divider title</a:t>
            </a:r>
            <a:endParaRPr lang="en-US" dirty="0"/>
          </a:p>
        </p:txBody>
      </p:sp>
      <p:sp>
        <p:nvSpPr>
          <p:cNvPr id="3" name="Text Placeholder 2">
            <a:extLst>
              <a:ext uri="{FF2B5EF4-FFF2-40B4-BE49-F238E27FC236}">
                <a16:creationId xmlns:a16="http://schemas.microsoft.com/office/drawing/2014/main" id="{A3973525-F10B-B540-851A-F3A08E3CD02C}"/>
              </a:ext>
            </a:extLst>
          </p:cNvPr>
          <p:cNvSpPr>
            <a:spLocks noGrp="1"/>
          </p:cNvSpPr>
          <p:nvPr>
            <p:ph type="body" idx="1" hasCustomPrompt="1"/>
          </p:nvPr>
        </p:nvSpPr>
        <p:spPr>
          <a:xfrm>
            <a:off x="360000" y="3437709"/>
            <a:ext cx="6775738" cy="2530021"/>
          </a:xfrm>
        </p:spPr>
        <p:txBody>
          <a:bodyPr lIns="0" tIns="0" rIns="0" bIns="0">
            <a:noAutofit/>
          </a:bodyPr>
          <a:lstStyle>
            <a:lvl1pPr marL="0" indent="0">
              <a:lnSpc>
                <a:spcPts val="3000"/>
              </a:lnSpc>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7" name="Picture 6">
            <a:extLst>
              <a:ext uri="{FF2B5EF4-FFF2-40B4-BE49-F238E27FC236}">
                <a16:creationId xmlns:a16="http://schemas.microsoft.com/office/drawing/2014/main" id="{835294F3-1F6B-5E43-8133-7CE55C83B5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3332"/>
            <a:ext cx="729343" cy="335786"/>
          </a:xfrm>
          <a:prstGeom prst="rect">
            <a:avLst/>
          </a:prstGeom>
        </p:spPr>
      </p:pic>
      <p:pic>
        <p:nvPicPr>
          <p:cNvPr id="8" name="Graphic 7">
            <a:extLst>
              <a:ext uri="{FF2B5EF4-FFF2-40B4-BE49-F238E27FC236}">
                <a16:creationId xmlns:a16="http://schemas.microsoft.com/office/drawing/2014/main" id="{7A61E598-A81A-3842-9491-05CBCBDDEB5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53" t="-634" r="15792" b="-3566"/>
          <a:stretch/>
        </p:blipFill>
        <p:spPr>
          <a:xfrm>
            <a:off x="7406355" y="573422"/>
            <a:ext cx="4785645" cy="5862415"/>
          </a:xfrm>
          <a:prstGeom prst="rect">
            <a:avLst/>
          </a:prstGeom>
        </p:spPr>
      </p:pic>
    </p:spTree>
    <p:extLst>
      <p:ext uri="{BB962C8B-B14F-4D97-AF65-F5344CB8AC3E}">
        <p14:creationId xmlns:p14="http://schemas.microsoft.com/office/powerpoint/2010/main" val="3858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ivider Slide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72B0-8DD9-E84A-8F87-5803B76DA0FC}"/>
              </a:ext>
            </a:extLst>
          </p:cNvPr>
          <p:cNvSpPr>
            <a:spLocks noGrp="1"/>
          </p:cNvSpPr>
          <p:nvPr>
            <p:ph type="title" hasCustomPrompt="1"/>
          </p:nvPr>
        </p:nvSpPr>
        <p:spPr>
          <a:xfrm>
            <a:off x="360000" y="1709738"/>
            <a:ext cx="6869742" cy="1762805"/>
          </a:xfrm>
        </p:spPr>
        <p:txBody>
          <a:bodyPr anchor="b">
            <a:noAutofit/>
          </a:bodyPr>
          <a:lstStyle>
            <a:lvl1pPr>
              <a:defRPr sz="4800">
                <a:solidFill>
                  <a:schemeClr val="bg1"/>
                </a:solidFill>
              </a:defRPr>
            </a:lvl1pPr>
          </a:lstStyle>
          <a:p>
            <a:r>
              <a:rPr lang="en-GB" dirty="0"/>
              <a:t>Click to edit divider title</a:t>
            </a:r>
            <a:endParaRPr lang="en-US" dirty="0"/>
          </a:p>
        </p:txBody>
      </p:sp>
      <p:sp>
        <p:nvSpPr>
          <p:cNvPr id="3" name="Text Placeholder 2">
            <a:extLst>
              <a:ext uri="{FF2B5EF4-FFF2-40B4-BE49-F238E27FC236}">
                <a16:creationId xmlns:a16="http://schemas.microsoft.com/office/drawing/2014/main" id="{A3973525-F10B-B540-851A-F3A08E3CD02C}"/>
              </a:ext>
            </a:extLst>
          </p:cNvPr>
          <p:cNvSpPr>
            <a:spLocks noGrp="1"/>
          </p:cNvSpPr>
          <p:nvPr>
            <p:ph type="body" idx="1" hasCustomPrompt="1"/>
          </p:nvPr>
        </p:nvSpPr>
        <p:spPr>
          <a:xfrm>
            <a:off x="360000" y="3437709"/>
            <a:ext cx="6886834" cy="2530021"/>
          </a:xfrm>
        </p:spPr>
        <p:txBody>
          <a:bodyPr lIns="0" tIns="0" rIns="0" bIns="0">
            <a:noAutofit/>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7" name="Picture 6">
            <a:extLst>
              <a:ext uri="{FF2B5EF4-FFF2-40B4-BE49-F238E27FC236}">
                <a16:creationId xmlns:a16="http://schemas.microsoft.com/office/drawing/2014/main" id="{835294F3-1F6B-5E43-8133-7CE55C83B5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342762"/>
            <a:ext cx="729343" cy="338914"/>
          </a:xfrm>
          <a:prstGeom prst="rect">
            <a:avLst/>
          </a:prstGeom>
        </p:spPr>
      </p:pic>
      <p:pic>
        <p:nvPicPr>
          <p:cNvPr id="9" name="Graphic 8">
            <a:extLst>
              <a:ext uri="{FF2B5EF4-FFF2-40B4-BE49-F238E27FC236}">
                <a16:creationId xmlns:a16="http://schemas.microsoft.com/office/drawing/2014/main" id="{B2CE8E43-5711-6A46-B9DA-F229D427340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853" t="-634" r="15792" b="-3566"/>
          <a:stretch/>
        </p:blipFill>
        <p:spPr>
          <a:xfrm>
            <a:off x="7406355" y="649804"/>
            <a:ext cx="4785645" cy="5862415"/>
          </a:xfrm>
          <a:prstGeom prst="rect">
            <a:avLst/>
          </a:prstGeom>
        </p:spPr>
      </p:pic>
    </p:spTree>
    <p:extLst>
      <p:ext uri="{BB962C8B-B14F-4D97-AF65-F5344CB8AC3E}">
        <p14:creationId xmlns:p14="http://schemas.microsoft.com/office/powerpoint/2010/main" val="23911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1)">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F0F91B-451B-A64F-B520-8AB966AF90A9}"/>
              </a:ext>
            </a:extLst>
          </p:cNvPr>
          <p:cNvSpPr/>
          <p:nvPr userDrawn="1"/>
        </p:nvSpPr>
        <p:spPr>
          <a:xfrm>
            <a:off x="0" y="5686274"/>
            <a:ext cx="12192000" cy="1171726"/>
          </a:xfrm>
          <a:prstGeom prst="rect">
            <a:avLst/>
          </a:prstGeom>
          <a:gradFill>
            <a:gsLst>
              <a:gs pos="0">
                <a:schemeClr val="accent6"/>
              </a:gs>
              <a:gs pos="100000">
                <a:schemeClr val="tx2"/>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6">
            <a:extLst>
              <a:ext uri="{FF2B5EF4-FFF2-40B4-BE49-F238E27FC236}">
                <a16:creationId xmlns:a16="http://schemas.microsoft.com/office/drawing/2014/main" id="{DEE59116-614A-0D40-B887-FE00CAB8C4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59925" y="6034496"/>
            <a:ext cx="1072150" cy="475283"/>
          </a:xfrm>
          <a:prstGeom prst="rect">
            <a:avLst/>
          </a:prstGeom>
        </p:spPr>
      </p:pic>
      <p:sp>
        <p:nvSpPr>
          <p:cNvPr id="2" name="Title 1">
            <a:extLst>
              <a:ext uri="{FF2B5EF4-FFF2-40B4-BE49-F238E27FC236}">
                <a16:creationId xmlns:a16="http://schemas.microsoft.com/office/drawing/2014/main" id="{711A72B0-8DD9-E84A-8F87-5803B76DA0FC}"/>
              </a:ext>
            </a:extLst>
          </p:cNvPr>
          <p:cNvSpPr>
            <a:spLocks noGrp="1"/>
          </p:cNvSpPr>
          <p:nvPr>
            <p:ph type="title" hasCustomPrompt="1"/>
          </p:nvPr>
        </p:nvSpPr>
        <p:spPr>
          <a:xfrm>
            <a:off x="2453652" y="2519363"/>
            <a:ext cx="7284697" cy="1202509"/>
          </a:xfrm>
        </p:spPr>
        <p:txBody>
          <a:bodyPr anchor="b">
            <a:normAutofit/>
          </a:bodyPr>
          <a:lstStyle>
            <a:lvl1pPr algn="ctr">
              <a:defRPr sz="2800">
                <a:solidFill>
                  <a:schemeClr val="tx2"/>
                </a:solidFill>
              </a:defRPr>
            </a:lvl1pPr>
          </a:lstStyle>
          <a:p>
            <a:r>
              <a:rPr lang="en-GB" dirty="0"/>
              <a:t>Click to insert quote</a:t>
            </a:r>
            <a:endParaRPr lang="en-US" dirty="0"/>
          </a:p>
        </p:txBody>
      </p:sp>
      <p:sp>
        <p:nvSpPr>
          <p:cNvPr id="3" name="Text Placeholder 2">
            <a:extLst>
              <a:ext uri="{FF2B5EF4-FFF2-40B4-BE49-F238E27FC236}">
                <a16:creationId xmlns:a16="http://schemas.microsoft.com/office/drawing/2014/main" id="{A3973525-F10B-B540-851A-F3A08E3CD02C}"/>
              </a:ext>
            </a:extLst>
          </p:cNvPr>
          <p:cNvSpPr>
            <a:spLocks noGrp="1"/>
          </p:cNvSpPr>
          <p:nvPr>
            <p:ph type="body" idx="1" hasCustomPrompt="1"/>
          </p:nvPr>
        </p:nvSpPr>
        <p:spPr>
          <a:xfrm>
            <a:off x="2488746" y="3832451"/>
            <a:ext cx="7214508" cy="475284"/>
          </a:xfrm>
        </p:spPr>
        <p:txBody>
          <a:bodyPr>
            <a:normAutofit/>
          </a:bodyPr>
          <a:lstStyle>
            <a:lvl1pPr marL="0" indent="0" algn="ctr">
              <a:buNone/>
              <a:defRPr sz="1600" i="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insert author’s name</a:t>
            </a:r>
          </a:p>
        </p:txBody>
      </p:sp>
      <p:pic>
        <p:nvPicPr>
          <p:cNvPr id="12" name="Picture 11">
            <a:extLst>
              <a:ext uri="{FF2B5EF4-FFF2-40B4-BE49-F238E27FC236}">
                <a16:creationId xmlns:a16="http://schemas.microsoft.com/office/drawing/2014/main" id="{A07DA377-3CA9-FC45-A581-C0F0818D0D93}"/>
              </a:ext>
            </a:extLst>
          </p:cNvPr>
          <p:cNvPicPr>
            <a:picLocks noChangeAspect="1"/>
          </p:cNvPicPr>
          <p:nvPr userDrawn="1"/>
        </p:nvPicPr>
        <p:blipFill>
          <a:blip r:embed="rId4"/>
          <a:stretch>
            <a:fillRect/>
          </a:stretch>
        </p:blipFill>
        <p:spPr>
          <a:xfrm>
            <a:off x="5612315" y="1509502"/>
            <a:ext cx="967370" cy="902879"/>
          </a:xfrm>
          <a:prstGeom prst="rect">
            <a:avLst/>
          </a:prstGeom>
        </p:spPr>
      </p:pic>
      <p:sp>
        <p:nvSpPr>
          <p:cNvPr id="9" name="Rectangle 8">
            <a:extLst>
              <a:ext uri="{FF2B5EF4-FFF2-40B4-BE49-F238E27FC236}">
                <a16:creationId xmlns:a16="http://schemas.microsoft.com/office/drawing/2014/main" id="{E9C8435E-CFF1-2740-BC1F-C3E89E6DFF17}"/>
              </a:ext>
            </a:extLst>
          </p:cNvPr>
          <p:cNvSpPr/>
          <p:nvPr userDrawn="1"/>
        </p:nvSpPr>
        <p:spPr>
          <a:xfrm>
            <a:off x="0" y="0"/>
            <a:ext cx="12192000" cy="1171726"/>
          </a:xfrm>
          <a:prstGeom prst="rect">
            <a:avLst/>
          </a:prstGeom>
          <a:gradFill>
            <a:gsLst>
              <a:gs pos="0">
                <a:schemeClr val="accent6"/>
              </a:gs>
              <a:gs pos="100000">
                <a:schemeClr val="tx2"/>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0C821B4E-D297-0744-B245-85DDCE8BC7C5}"/>
              </a:ext>
            </a:extLst>
          </p:cNvPr>
          <p:cNvSpPr>
            <a:spLocks noGrp="1"/>
          </p:cNvSpPr>
          <p:nvPr>
            <p:ph type="body" idx="10" hasCustomPrompt="1"/>
          </p:nvPr>
        </p:nvSpPr>
        <p:spPr>
          <a:xfrm>
            <a:off x="2488746" y="5118962"/>
            <a:ext cx="7214508" cy="475284"/>
          </a:xfrm>
        </p:spPr>
        <p:txBody>
          <a:bodyPr lIns="0" tIns="0" rIns="0" bIns="0" anchor="b" anchorCtr="1">
            <a:normAutofit/>
          </a:bodyPr>
          <a:lstStyle>
            <a:lvl1pPr marL="0" indent="0" algn="ctr">
              <a:buNone/>
              <a:defRPr sz="1050" i="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Insert citation/attribution/link here</a:t>
            </a:r>
          </a:p>
        </p:txBody>
      </p:sp>
    </p:spTree>
    <p:extLst>
      <p:ext uri="{BB962C8B-B14F-4D97-AF65-F5344CB8AC3E}">
        <p14:creationId xmlns:p14="http://schemas.microsoft.com/office/powerpoint/2010/main" val="230396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ing - Speaker (1)">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85B8DEF-C4CD-724A-86AA-4EB36BD4CD5A}"/>
              </a:ext>
            </a:extLst>
          </p:cNvPr>
          <p:cNvSpPr/>
          <p:nvPr userDrawn="1"/>
        </p:nvSpPr>
        <p:spPr>
          <a:xfrm>
            <a:off x="-1" y="1"/>
            <a:ext cx="6096001"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Title 1">
            <a:extLst>
              <a:ext uri="{FF2B5EF4-FFF2-40B4-BE49-F238E27FC236}">
                <a16:creationId xmlns:a16="http://schemas.microsoft.com/office/drawing/2014/main" id="{D0F69FF6-F7F2-114C-95C1-A4EC8C2971D0}"/>
              </a:ext>
            </a:extLst>
          </p:cNvPr>
          <p:cNvSpPr>
            <a:spLocks noGrp="1"/>
          </p:cNvSpPr>
          <p:nvPr>
            <p:ph type="title" hasCustomPrompt="1"/>
          </p:nvPr>
        </p:nvSpPr>
        <p:spPr>
          <a:xfrm>
            <a:off x="460584" y="2259419"/>
            <a:ext cx="4742352" cy="1169581"/>
          </a:xfrm>
        </p:spPr>
        <p:txBody>
          <a:bodyPr>
            <a:noAutofit/>
          </a:bodyPr>
          <a:lstStyle>
            <a:lvl1pPr algn="l">
              <a:lnSpc>
                <a:spcPts val="3500"/>
              </a:lnSpc>
              <a:defRPr>
                <a:solidFill>
                  <a:schemeClr val="bg1"/>
                </a:solidFill>
              </a:defRPr>
            </a:lvl1pPr>
          </a:lstStyle>
          <a:p>
            <a:r>
              <a:rPr lang="en-GB" dirty="0"/>
              <a:t>Click to edit presenter title</a:t>
            </a:r>
            <a:endParaRPr lang="en-US" dirty="0"/>
          </a:p>
        </p:txBody>
      </p:sp>
      <p:sp>
        <p:nvSpPr>
          <p:cNvPr id="30" name="Text Placeholder 7">
            <a:extLst>
              <a:ext uri="{FF2B5EF4-FFF2-40B4-BE49-F238E27FC236}">
                <a16:creationId xmlns:a16="http://schemas.microsoft.com/office/drawing/2014/main" id="{571F2876-5088-324B-AADA-526225CFC476}"/>
              </a:ext>
            </a:extLst>
          </p:cNvPr>
          <p:cNvSpPr>
            <a:spLocks noGrp="1"/>
          </p:cNvSpPr>
          <p:nvPr>
            <p:ph type="body" sz="quarter" idx="23" hasCustomPrompt="1"/>
          </p:nvPr>
        </p:nvSpPr>
        <p:spPr>
          <a:xfrm>
            <a:off x="460586" y="3398927"/>
            <a:ext cx="4742352" cy="445452"/>
          </a:xfrm>
        </p:spPr>
        <p:txBody>
          <a:bodyPr lIns="0" tIns="0" rIns="0" bIns="0">
            <a:noAutofit/>
          </a:bodyPr>
          <a:lstStyle>
            <a:lvl1pPr marL="0" indent="0" algn="l">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pic>
        <p:nvPicPr>
          <p:cNvPr id="31" name="Picture 6">
            <a:extLst>
              <a:ext uri="{FF2B5EF4-FFF2-40B4-BE49-F238E27FC236}">
                <a16:creationId xmlns:a16="http://schemas.microsoft.com/office/drawing/2014/main" id="{AC051FB7-6311-C548-A9C7-A6D52052FF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258126"/>
            <a:ext cx="729343" cy="323317"/>
          </a:xfrm>
          <a:prstGeom prst="rect">
            <a:avLst/>
          </a:prstGeom>
        </p:spPr>
      </p:pic>
      <p:sp>
        <p:nvSpPr>
          <p:cNvPr id="32" name="Picture Placeholder 13">
            <a:extLst>
              <a:ext uri="{FF2B5EF4-FFF2-40B4-BE49-F238E27FC236}">
                <a16:creationId xmlns:a16="http://schemas.microsoft.com/office/drawing/2014/main" id="{FA266759-A074-2142-94C4-3AF39F583FE4}"/>
              </a:ext>
            </a:extLst>
          </p:cNvPr>
          <p:cNvSpPr>
            <a:spLocks noGrp="1"/>
          </p:cNvSpPr>
          <p:nvPr>
            <p:ph type="pic" sz="quarter" idx="32" hasCustomPrompt="1"/>
          </p:nvPr>
        </p:nvSpPr>
        <p:spPr>
          <a:xfrm>
            <a:off x="7168958" y="877506"/>
            <a:ext cx="3933405" cy="3933405"/>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33" name="Text Placeholder 6">
            <a:extLst>
              <a:ext uri="{FF2B5EF4-FFF2-40B4-BE49-F238E27FC236}">
                <a16:creationId xmlns:a16="http://schemas.microsoft.com/office/drawing/2014/main" id="{6AD6A786-CF02-9E41-B02D-293B42712639}"/>
              </a:ext>
            </a:extLst>
          </p:cNvPr>
          <p:cNvSpPr>
            <a:spLocks noGrp="1"/>
          </p:cNvSpPr>
          <p:nvPr>
            <p:ph type="body" sz="quarter" idx="30" hasCustomPrompt="1"/>
          </p:nvPr>
        </p:nvSpPr>
        <p:spPr>
          <a:xfrm>
            <a:off x="6923770" y="4868710"/>
            <a:ext cx="4423781" cy="526436"/>
          </a:xfrm>
        </p:spPr>
        <p:txBody>
          <a:bodyPr lIns="0" tIns="0" rIns="0" bIns="0" anchor="b" anchorCtr="0">
            <a:noAutofit/>
          </a:bodyPr>
          <a:lstStyle>
            <a:lvl1pPr marL="0" indent="0" algn="ctr">
              <a:buNone/>
              <a:defRPr sz="2800" b="1">
                <a:solidFill>
                  <a:schemeClr val="accent3"/>
                </a:solidFill>
              </a:defRPr>
            </a:lvl1pPr>
          </a:lstStyle>
          <a:p>
            <a:r>
              <a:rPr lang="en-US" dirty="0"/>
              <a:t>PRESENTER NAME</a:t>
            </a:r>
          </a:p>
        </p:txBody>
      </p:sp>
      <p:sp>
        <p:nvSpPr>
          <p:cNvPr id="34" name="Text Placeholder 7">
            <a:extLst>
              <a:ext uri="{FF2B5EF4-FFF2-40B4-BE49-F238E27FC236}">
                <a16:creationId xmlns:a16="http://schemas.microsoft.com/office/drawing/2014/main" id="{0C1D3692-3D94-1F49-ABDE-E4BBC31B78BB}"/>
              </a:ext>
            </a:extLst>
          </p:cNvPr>
          <p:cNvSpPr>
            <a:spLocks noGrp="1"/>
          </p:cNvSpPr>
          <p:nvPr>
            <p:ph type="body" sz="quarter" idx="31" hasCustomPrompt="1"/>
          </p:nvPr>
        </p:nvSpPr>
        <p:spPr>
          <a:xfrm>
            <a:off x="6923770" y="5431722"/>
            <a:ext cx="4423781" cy="526436"/>
          </a:xfrm>
        </p:spPr>
        <p:txBody>
          <a:bodyPr lIns="0" tIns="0" rIns="0" bIns="0" anchor="t" anchorCtr="0">
            <a:noAutofit/>
          </a:bodyPr>
          <a:lstStyle>
            <a:lvl1pPr marL="0" indent="0" algn="ctr">
              <a:buNone/>
              <a:defRPr>
                <a:solidFill>
                  <a:schemeClr val="accent5"/>
                </a:solidFill>
              </a:defRPr>
            </a:lvl1pPr>
          </a:lstStyle>
          <a:p>
            <a:r>
              <a:rPr lang="en-US" dirty="0"/>
              <a:t>INSERT TITLE HERE</a:t>
            </a:r>
          </a:p>
        </p:txBody>
      </p:sp>
    </p:spTree>
    <p:extLst>
      <p:ext uri="{BB962C8B-B14F-4D97-AF65-F5344CB8AC3E}">
        <p14:creationId xmlns:p14="http://schemas.microsoft.com/office/powerpoint/2010/main" val="329122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esenting - Speaker (2)">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05F080E-B25B-7343-BDF0-D3DAA5C58B17}"/>
              </a:ext>
            </a:extLst>
          </p:cNvPr>
          <p:cNvSpPr/>
          <p:nvPr userDrawn="1"/>
        </p:nvSpPr>
        <p:spPr>
          <a:xfrm>
            <a:off x="0" y="1"/>
            <a:ext cx="12192000" cy="3127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Rectangle 35">
            <a:extLst>
              <a:ext uri="{FF2B5EF4-FFF2-40B4-BE49-F238E27FC236}">
                <a16:creationId xmlns:a16="http://schemas.microsoft.com/office/drawing/2014/main" id="{4D0AE9A1-172D-EB4F-9466-EE2F3CE6FBE0}"/>
              </a:ext>
            </a:extLst>
          </p:cNvPr>
          <p:cNvSpPr/>
          <p:nvPr userDrawn="1"/>
        </p:nvSpPr>
        <p:spPr>
          <a:xfrm>
            <a:off x="1" y="6150208"/>
            <a:ext cx="12192000" cy="707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96F54EB3-D7D3-1543-AAB3-7A1D7B3B8A2E}"/>
              </a:ext>
            </a:extLst>
          </p:cNvPr>
          <p:cNvSpPr>
            <a:spLocks noGrp="1"/>
          </p:cNvSpPr>
          <p:nvPr>
            <p:ph type="title" hasCustomPrompt="1"/>
          </p:nvPr>
        </p:nvSpPr>
        <p:spPr>
          <a:xfrm>
            <a:off x="360000" y="0"/>
            <a:ext cx="11433196" cy="1169581"/>
          </a:xfrm>
        </p:spPr>
        <p:txBody>
          <a:bodyPr>
            <a:noAutofit/>
          </a:bodyPr>
          <a:lstStyle>
            <a:lvl1pPr algn="ctr">
              <a:lnSpc>
                <a:spcPts val="3500"/>
              </a:lnSpc>
              <a:defRPr>
                <a:solidFill>
                  <a:schemeClr val="bg1"/>
                </a:solidFill>
              </a:defRPr>
            </a:lvl1pPr>
          </a:lstStyle>
          <a:p>
            <a:r>
              <a:rPr lang="en-GB" dirty="0"/>
              <a:t>Click to edit presenter title</a:t>
            </a:r>
            <a:endParaRPr lang="en-US" dirty="0"/>
          </a:p>
        </p:txBody>
      </p:sp>
      <p:sp>
        <p:nvSpPr>
          <p:cNvPr id="20" name="Text Placeholder 25">
            <a:extLst>
              <a:ext uri="{FF2B5EF4-FFF2-40B4-BE49-F238E27FC236}">
                <a16:creationId xmlns:a16="http://schemas.microsoft.com/office/drawing/2014/main" id="{0878C32F-ADF4-B84D-8133-D5A5B28EA37E}"/>
              </a:ext>
            </a:extLst>
          </p:cNvPr>
          <p:cNvSpPr>
            <a:spLocks noGrp="1"/>
          </p:cNvSpPr>
          <p:nvPr>
            <p:ph type="body" sz="quarter" idx="16" hasCustomPrompt="1"/>
          </p:nvPr>
        </p:nvSpPr>
        <p:spPr>
          <a:xfrm>
            <a:off x="2270463" y="4907319"/>
            <a:ext cx="3406001" cy="405319"/>
          </a:xfrm>
        </p:spPr>
        <p:txBody>
          <a:bodyPr lIns="0" tIns="0" rIns="0" bIns="0" anchor="b" anchorCtr="1">
            <a:noAutofit/>
          </a:bodyPr>
          <a:lstStyle>
            <a:lvl1pPr marL="0" indent="0" algn="ctr">
              <a:lnSpc>
                <a:spcPts val="1800"/>
              </a:lnSpc>
              <a:buNone/>
              <a:defRPr sz="24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21" name="Text Placeholder 25">
            <a:extLst>
              <a:ext uri="{FF2B5EF4-FFF2-40B4-BE49-F238E27FC236}">
                <a16:creationId xmlns:a16="http://schemas.microsoft.com/office/drawing/2014/main" id="{54233754-3E6C-B241-9FF3-A8C2D792A1D2}"/>
              </a:ext>
            </a:extLst>
          </p:cNvPr>
          <p:cNvSpPr>
            <a:spLocks noGrp="1"/>
          </p:cNvSpPr>
          <p:nvPr>
            <p:ph type="body" sz="quarter" idx="17" hasCustomPrompt="1"/>
          </p:nvPr>
        </p:nvSpPr>
        <p:spPr>
          <a:xfrm>
            <a:off x="2270463" y="5343564"/>
            <a:ext cx="3406001" cy="405319"/>
          </a:xfrm>
        </p:spPr>
        <p:txBody>
          <a:bodyPr lIns="0" tIns="0" rIns="0" bIns="0" anchor="t" anchorCtr="1">
            <a:noAutofit/>
          </a:bodyPr>
          <a:lstStyle>
            <a:lvl1pPr marL="0" indent="0" algn="ctr">
              <a:lnSpc>
                <a:spcPts val="1800"/>
              </a:lnSpc>
              <a:buNone/>
              <a:defRPr sz="1600" b="0" i="1">
                <a:solidFill>
                  <a:schemeClr val="accent2"/>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24" name="Text Placeholder 7">
            <a:extLst>
              <a:ext uri="{FF2B5EF4-FFF2-40B4-BE49-F238E27FC236}">
                <a16:creationId xmlns:a16="http://schemas.microsoft.com/office/drawing/2014/main" id="{BDEE48EB-3127-6143-8B6F-D36BCED63793}"/>
              </a:ext>
            </a:extLst>
          </p:cNvPr>
          <p:cNvSpPr>
            <a:spLocks noGrp="1"/>
          </p:cNvSpPr>
          <p:nvPr>
            <p:ph type="body" sz="quarter" idx="23" hasCustomPrompt="1"/>
          </p:nvPr>
        </p:nvSpPr>
        <p:spPr>
          <a:xfrm>
            <a:off x="360001" y="1139508"/>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28" name="Picture Placeholder 13">
            <a:extLst>
              <a:ext uri="{FF2B5EF4-FFF2-40B4-BE49-F238E27FC236}">
                <a16:creationId xmlns:a16="http://schemas.microsoft.com/office/drawing/2014/main" id="{79C78B07-BA69-C948-86E8-311C93A1584E}"/>
              </a:ext>
            </a:extLst>
          </p:cNvPr>
          <p:cNvSpPr>
            <a:spLocks noGrp="1"/>
          </p:cNvSpPr>
          <p:nvPr>
            <p:ph type="pic" sz="quarter" idx="29" hasCustomPrompt="1"/>
          </p:nvPr>
        </p:nvSpPr>
        <p:spPr>
          <a:xfrm>
            <a:off x="2567128" y="1931225"/>
            <a:ext cx="2812670" cy="2812670"/>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30" name="Text Placeholder 25">
            <a:extLst>
              <a:ext uri="{FF2B5EF4-FFF2-40B4-BE49-F238E27FC236}">
                <a16:creationId xmlns:a16="http://schemas.microsoft.com/office/drawing/2014/main" id="{B59C5142-B554-2A42-A01B-4F180808F8DD}"/>
              </a:ext>
            </a:extLst>
          </p:cNvPr>
          <p:cNvSpPr>
            <a:spLocks noGrp="1"/>
          </p:cNvSpPr>
          <p:nvPr>
            <p:ph type="body" sz="quarter" idx="30" hasCustomPrompt="1"/>
          </p:nvPr>
        </p:nvSpPr>
        <p:spPr>
          <a:xfrm>
            <a:off x="6552114" y="4907319"/>
            <a:ext cx="3406001" cy="405319"/>
          </a:xfrm>
        </p:spPr>
        <p:txBody>
          <a:bodyPr lIns="0" tIns="0" rIns="0" bIns="0" anchor="b" anchorCtr="1">
            <a:noAutofit/>
          </a:bodyPr>
          <a:lstStyle>
            <a:lvl1pPr marL="0" indent="0" algn="ctr">
              <a:lnSpc>
                <a:spcPts val="1800"/>
              </a:lnSpc>
              <a:buNone/>
              <a:defRPr sz="24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31" name="Text Placeholder 25">
            <a:extLst>
              <a:ext uri="{FF2B5EF4-FFF2-40B4-BE49-F238E27FC236}">
                <a16:creationId xmlns:a16="http://schemas.microsoft.com/office/drawing/2014/main" id="{990E3F32-D647-2F46-9E51-6C3332D25370}"/>
              </a:ext>
            </a:extLst>
          </p:cNvPr>
          <p:cNvSpPr>
            <a:spLocks noGrp="1"/>
          </p:cNvSpPr>
          <p:nvPr>
            <p:ph type="body" sz="quarter" idx="31" hasCustomPrompt="1"/>
          </p:nvPr>
        </p:nvSpPr>
        <p:spPr>
          <a:xfrm>
            <a:off x="6552114" y="5343564"/>
            <a:ext cx="3406001" cy="405319"/>
          </a:xfrm>
        </p:spPr>
        <p:txBody>
          <a:bodyPr lIns="0" tIns="0" rIns="0" bIns="0" anchor="t" anchorCtr="1">
            <a:noAutofit/>
          </a:bodyPr>
          <a:lstStyle>
            <a:lvl1pPr marL="0" indent="0" algn="ctr">
              <a:lnSpc>
                <a:spcPts val="1800"/>
              </a:lnSpc>
              <a:buNone/>
              <a:defRPr sz="1600" b="0" i="1">
                <a:solidFill>
                  <a:schemeClr val="accent2"/>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32" name="Picture Placeholder 13">
            <a:extLst>
              <a:ext uri="{FF2B5EF4-FFF2-40B4-BE49-F238E27FC236}">
                <a16:creationId xmlns:a16="http://schemas.microsoft.com/office/drawing/2014/main" id="{955B20F5-CDAE-A04C-8683-08FD8BE3F24D}"/>
              </a:ext>
            </a:extLst>
          </p:cNvPr>
          <p:cNvSpPr>
            <a:spLocks noGrp="1"/>
          </p:cNvSpPr>
          <p:nvPr>
            <p:ph type="pic" sz="quarter" idx="32" hasCustomPrompt="1"/>
          </p:nvPr>
        </p:nvSpPr>
        <p:spPr>
          <a:xfrm>
            <a:off x="6848779" y="1931225"/>
            <a:ext cx="2812670" cy="2812670"/>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pic>
        <p:nvPicPr>
          <p:cNvPr id="34" name="Picture 6">
            <a:extLst>
              <a:ext uri="{FF2B5EF4-FFF2-40B4-BE49-F238E27FC236}">
                <a16:creationId xmlns:a16="http://schemas.microsoft.com/office/drawing/2014/main" id="{9AA940BB-2AC2-F74E-9834-01099227AC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11981"/>
            <a:ext cx="729343" cy="323317"/>
          </a:xfrm>
          <a:prstGeom prst="rect">
            <a:avLst/>
          </a:prstGeom>
        </p:spPr>
      </p:pic>
    </p:spTree>
    <p:extLst>
      <p:ext uri="{BB962C8B-B14F-4D97-AF65-F5344CB8AC3E}">
        <p14:creationId xmlns:p14="http://schemas.microsoft.com/office/powerpoint/2010/main" val="311211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ing - Speaker (3)">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F4405AA-B322-474F-8DBA-4A1B570291F6}"/>
              </a:ext>
            </a:extLst>
          </p:cNvPr>
          <p:cNvSpPr/>
          <p:nvPr userDrawn="1"/>
        </p:nvSpPr>
        <p:spPr>
          <a:xfrm>
            <a:off x="0" y="0"/>
            <a:ext cx="12192000" cy="335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0" name="Rectangle 49">
            <a:extLst>
              <a:ext uri="{FF2B5EF4-FFF2-40B4-BE49-F238E27FC236}">
                <a16:creationId xmlns:a16="http://schemas.microsoft.com/office/drawing/2014/main" id="{863B9607-47C9-114A-BE28-72ECCF1DB54F}"/>
              </a:ext>
            </a:extLst>
          </p:cNvPr>
          <p:cNvSpPr/>
          <p:nvPr userDrawn="1"/>
        </p:nvSpPr>
        <p:spPr>
          <a:xfrm>
            <a:off x="0" y="6150208"/>
            <a:ext cx="12191999" cy="707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51" name="Picture 6">
            <a:extLst>
              <a:ext uri="{FF2B5EF4-FFF2-40B4-BE49-F238E27FC236}">
                <a16:creationId xmlns:a16="http://schemas.microsoft.com/office/drawing/2014/main" id="{8CFB88A5-38BD-D941-B4A5-6C40FC8CAE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11981"/>
            <a:ext cx="729343" cy="323317"/>
          </a:xfrm>
          <a:prstGeom prst="rect">
            <a:avLst/>
          </a:prstGeom>
        </p:spPr>
      </p:pic>
      <p:sp>
        <p:nvSpPr>
          <p:cNvPr id="18" name="Title 1">
            <a:extLst>
              <a:ext uri="{FF2B5EF4-FFF2-40B4-BE49-F238E27FC236}">
                <a16:creationId xmlns:a16="http://schemas.microsoft.com/office/drawing/2014/main" id="{9B9C9C47-3840-5245-9EC1-554402691601}"/>
              </a:ext>
            </a:extLst>
          </p:cNvPr>
          <p:cNvSpPr>
            <a:spLocks noGrp="1"/>
          </p:cNvSpPr>
          <p:nvPr>
            <p:ph type="title" hasCustomPrompt="1"/>
          </p:nvPr>
        </p:nvSpPr>
        <p:spPr>
          <a:xfrm>
            <a:off x="360000" y="283464"/>
            <a:ext cx="11433196" cy="1169581"/>
          </a:xfrm>
        </p:spPr>
        <p:txBody>
          <a:bodyPr>
            <a:noAutofit/>
          </a:bodyPr>
          <a:lstStyle>
            <a:lvl1pPr algn="ctr">
              <a:lnSpc>
                <a:spcPts val="3500"/>
              </a:lnSpc>
              <a:defRPr>
                <a:solidFill>
                  <a:schemeClr val="bg1"/>
                </a:solidFill>
              </a:defRPr>
            </a:lvl1pPr>
          </a:lstStyle>
          <a:p>
            <a:r>
              <a:rPr lang="en-GB" dirty="0"/>
              <a:t>Click to edit presenter title</a:t>
            </a:r>
            <a:endParaRPr lang="en-US" dirty="0"/>
          </a:p>
        </p:txBody>
      </p:sp>
      <p:sp>
        <p:nvSpPr>
          <p:cNvPr id="81" name="Text Placeholder 7">
            <a:extLst>
              <a:ext uri="{FF2B5EF4-FFF2-40B4-BE49-F238E27FC236}">
                <a16:creationId xmlns:a16="http://schemas.microsoft.com/office/drawing/2014/main" id="{82582534-E5EE-A74F-850D-5522786298C5}"/>
              </a:ext>
            </a:extLst>
          </p:cNvPr>
          <p:cNvSpPr>
            <a:spLocks noGrp="1"/>
          </p:cNvSpPr>
          <p:nvPr>
            <p:ph type="body" sz="quarter" idx="23" hasCustomPrompt="1"/>
          </p:nvPr>
        </p:nvSpPr>
        <p:spPr>
          <a:xfrm>
            <a:off x="360001" y="1422972"/>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29" name="Text Placeholder 25">
            <a:extLst>
              <a:ext uri="{FF2B5EF4-FFF2-40B4-BE49-F238E27FC236}">
                <a16:creationId xmlns:a16="http://schemas.microsoft.com/office/drawing/2014/main" id="{AD117219-BB8E-8842-A9D1-F9DAB399B203}"/>
              </a:ext>
            </a:extLst>
          </p:cNvPr>
          <p:cNvSpPr>
            <a:spLocks noGrp="1"/>
          </p:cNvSpPr>
          <p:nvPr>
            <p:ph type="body" sz="quarter" idx="13" hasCustomPrompt="1"/>
          </p:nvPr>
        </p:nvSpPr>
        <p:spPr>
          <a:xfrm>
            <a:off x="1262030" y="4891723"/>
            <a:ext cx="2641355" cy="314325"/>
          </a:xfrm>
        </p:spPr>
        <p:txBody>
          <a:bodyPr lIns="0" tIns="0" rIns="0" bIns="0" anchor="b" anchorCtr="1">
            <a:noAutofit/>
          </a:bodyPr>
          <a:lstStyle>
            <a:lvl1pPr marL="0" indent="0" algn="ctr">
              <a:lnSpc>
                <a:spcPts val="1800"/>
              </a:lnSpc>
              <a:buNone/>
              <a:defRPr sz="20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30" name="Text Placeholder 25">
            <a:extLst>
              <a:ext uri="{FF2B5EF4-FFF2-40B4-BE49-F238E27FC236}">
                <a16:creationId xmlns:a16="http://schemas.microsoft.com/office/drawing/2014/main" id="{DA3923C0-F5D6-5C45-98A8-5281B1D5C28F}"/>
              </a:ext>
            </a:extLst>
          </p:cNvPr>
          <p:cNvSpPr>
            <a:spLocks noGrp="1"/>
          </p:cNvSpPr>
          <p:nvPr>
            <p:ph type="body" sz="quarter" idx="14" hasCustomPrompt="1"/>
          </p:nvPr>
        </p:nvSpPr>
        <p:spPr>
          <a:xfrm>
            <a:off x="1262030" y="5236528"/>
            <a:ext cx="2641355" cy="314325"/>
          </a:xfrm>
        </p:spPr>
        <p:txBody>
          <a:bodyPr lIns="0" tIns="0" rIns="0" bIns="0" anchor="t" anchorCtr="1">
            <a:noAutofit/>
          </a:bodyPr>
          <a:lstStyle>
            <a:lvl1pPr marL="0" indent="0" algn="ctr">
              <a:lnSpc>
                <a:spcPts val="1800"/>
              </a:lnSpc>
              <a:buNone/>
              <a:defRPr sz="1400" b="0" i="1">
                <a:solidFill>
                  <a:schemeClr val="accent2"/>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31" name="Text Placeholder 25">
            <a:extLst>
              <a:ext uri="{FF2B5EF4-FFF2-40B4-BE49-F238E27FC236}">
                <a16:creationId xmlns:a16="http://schemas.microsoft.com/office/drawing/2014/main" id="{5CB5AB1C-8851-6E42-914D-4D2F08640B66}"/>
              </a:ext>
            </a:extLst>
          </p:cNvPr>
          <p:cNvSpPr>
            <a:spLocks noGrp="1"/>
          </p:cNvSpPr>
          <p:nvPr>
            <p:ph type="body" sz="quarter" idx="16" hasCustomPrompt="1"/>
          </p:nvPr>
        </p:nvSpPr>
        <p:spPr>
          <a:xfrm>
            <a:off x="4775322" y="4891723"/>
            <a:ext cx="2641355" cy="314325"/>
          </a:xfrm>
        </p:spPr>
        <p:txBody>
          <a:bodyPr lIns="0" tIns="0" rIns="0" bIns="0" anchor="b" anchorCtr="1">
            <a:noAutofit/>
          </a:bodyPr>
          <a:lstStyle>
            <a:lvl1pPr marL="0" indent="0" algn="ctr">
              <a:lnSpc>
                <a:spcPts val="1800"/>
              </a:lnSpc>
              <a:buNone/>
              <a:defRPr sz="20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32" name="Text Placeholder 25">
            <a:extLst>
              <a:ext uri="{FF2B5EF4-FFF2-40B4-BE49-F238E27FC236}">
                <a16:creationId xmlns:a16="http://schemas.microsoft.com/office/drawing/2014/main" id="{6ABCFD6B-F311-774F-ABE8-71C49AC5844C}"/>
              </a:ext>
            </a:extLst>
          </p:cNvPr>
          <p:cNvSpPr>
            <a:spLocks noGrp="1"/>
          </p:cNvSpPr>
          <p:nvPr>
            <p:ph type="body" sz="quarter" idx="17" hasCustomPrompt="1"/>
          </p:nvPr>
        </p:nvSpPr>
        <p:spPr>
          <a:xfrm>
            <a:off x="4775322" y="5236528"/>
            <a:ext cx="2641355" cy="314325"/>
          </a:xfrm>
        </p:spPr>
        <p:txBody>
          <a:bodyPr lIns="0" tIns="0" rIns="0" bIns="0" anchor="t" anchorCtr="1">
            <a:noAutofit/>
          </a:bodyPr>
          <a:lstStyle>
            <a:lvl1pPr marL="0" indent="0" algn="ctr">
              <a:lnSpc>
                <a:spcPts val="1800"/>
              </a:lnSpc>
              <a:buNone/>
              <a:defRPr sz="1400" b="0" i="1">
                <a:solidFill>
                  <a:schemeClr val="accent2"/>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33" name="Picture Placeholder 13">
            <a:extLst>
              <a:ext uri="{FF2B5EF4-FFF2-40B4-BE49-F238E27FC236}">
                <a16:creationId xmlns:a16="http://schemas.microsoft.com/office/drawing/2014/main" id="{1383DEA1-8A23-CC4E-9D5A-1FAF2B5D8EDE}"/>
              </a:ext>
            </a:extLst>
          </p:cNvPr>
          <p:cNvSpPr>
            <a:spLocks noGrp="1"/>
          </p:cNvSpPr>
          <p:nvPr>
            <p:ph type="pic" sz="quarter" idx="29" hasCustomPrompt="1"/>
          </p:nvPr>
        </p:nvSpPr>
        <p:spPr>
          <a:xfrm>
            <a:off x="4921718" y="2327870"/>
            <a:ext cx="2348561" cy="2348561"/>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34" name="Picture Placeholder 13">
            <a:extLst>
              <a:ext uri="{FF2B5EF4-FFF2-40B4-BE49-F238E27FC236}">
                <a16:creationId xmlns:a16="http://schemas.microsoft.com/office/drawing/2014/main" id="{E3852E21-F0BA-844F-B45F-4B8A3FE5F7C6}"/>
              </a:ext>
            </a:extLst>
          </p:cNvPr>
          <p:cNvSpPr>
            <a:spLocks noGrp="1"/>
          </p:cNvSpPr>
          <p:nvPr>
            <p:ph type="pic" sz="quarter" idx="30" hasCustomPrompt="1"/>
          </p:nvPr>
        </p:nvSpPr>
        <p:spPr>
          <a:xfrm>
            <a:off x="1410581" y="2327870"/>
            <a:ext cx="2348561" cy="2348561"/>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35" name="Text Placeholder 25">
            <a:extLst>
              <a:ext uri="{FF2B5EF4-FFF2-40B4-BE49-F238E27FC236}">
                <a16:creationId xmlns:a16="http://schemas.microsoft.com/office/drawing/2014/main" id="{47853CDA-E9E9-0646-8E99-E4F4A1940F7C}"/>
              </a:ext>
            </a:extLst>
          </p:cNvPr>
          <p:cNvSpPr>
            <a:spLocks noGrp="1"/>
          </p:cNvSpPr>
          <p:nvPr>
            <p:ph type="body" sz="quarter" idx="31" hasCustomPrompt="1"/>
          </p:nvPr>
        </p:nvSpPr>
        <p:spPr>
          <a:xfrm>
            <a:off x="8288615" y="4891723"/>
            <a:ext cx="2641355" cy="314325"/>
          </a:xfrm>
        </p:spPr>
        <p:txBody>
          <a:bodyPr lIns="0" tIns="0" rIns="0" bIns="0" anchor="b" anchorCtr="1">
            <a:noAutofit/>
          </a:bodyPr>
          <a:lstStyle>
            <a:lvl1pPr marL="0" indent="0" algn="ctr">
              <a:lnSpc>
                <a:spcPts val="1800"/>
              </a:lnSpc>
              <a:buNone/>
              <a:defRPr sz="20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36" name="Text Placeholder 25">
            <a:extLst>
              <a:ext uri="{FF2B5EF4-FFF2-40B4-BE49-F238E27FC236}">
                <a16:creationId xmlns:a16="http://schemas.microsoft.com/office/drawing/2014/main" id="{B5ECD63E-E8AF-0E43-9500-CF83B8AB7296}"/>
              </a:ext>
            </a:extLst>
          </p:cNvPr>
          <p:cNvSpPr>
            <a:spLocks noGrp="1"/>
          </p:cNvSpPr>
          <p:nvPr>
            <p:ph type="body" sz="quarter" idx="32" hasCustomPrompt="1"/>
          </p:nvPr>
        </p:nvSpPr>
        <p:spPr>
          <a:xfrm>
            <a:off x="8288615" y="5236528"/>
            <a:ext cx="2641355" cy="314325"/>
          </a:xfrm>
        </p:spPr>
        <p:txBody>
          <a:bodyPr lIns="0" tIns="0" rIns="0" bIns="0" anchor="t" anchorCtr="1">
            <a:noAutofit/>
          </a:bodyPr>
          <a:lstStyle>
            <a:lvl1pPr marL="0" indent="0" algn="ctr">
              <a:lnSpc>
                <a:spcPts val="1800"/>
              </a:lnSpc>
              <a:buNone/>
              <a:defRPr sz="1400" b="0" i="1">
                <a:solidFill>
                  <a:schemeClr val="accent2"/>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37" name="Picture Placeholder 13">
            <a:extLst>
              <a:ext uri="{FF2B5EF4-FFF2-40B4-BE49-F238E27FC236}">
                <a16:creationId xmlns:a16="http://schemas.microsoft.com/office/drawing/2014/main" id="{5AC13E51-0AAB-EC40-BF30-D62600707A0C}"/>
              </a:ext>
            </a:extLst>
          </p:cNvPr>
          <p:cNvSpPr>
            <a:spLocks noGrp="1"/>
          </p:cNvSpPr>
          <p:nvPr>
            <p:ph type="pic" sz="quarter" idx="33" hasCustomPrompt="1"/>
          </p:nvPr>
        </p:nvSpPr>
        <p:spPr>
          <a:xfrm>
            <a:off x="8435011" y="2327870"/>
            <a:ext cx="2348561" cy="2348561"/>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Tree>
    <p:extLst>
      <p:ext uri="{BB962C8B-B14F-4D97-AF65-F5344CB8AC3E}">
        <p14:creationId xmlns:p14="http://schemas.microsoft.com/office/powerpoint/2010/main" val="38585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ing - Speaker (4)">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0600EFD-AA35-A344-B3B5-1DEBDC3CEC8D}"/>
              </a:ext>
            </a:extLst>
          </p:cNvPr>
          <p:cNvSpPr/>
          <p:nvPr userDrawn="1"/>
        </p:nvSpPr>
        <p:spPr>
          <a:xfrm>
            <a:off x="0" y="0"/>
            <a:ext cx="12192000" cy="3336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8" name="Rectangle 27">
            <a:extLst>
              <a:ext uri="{FF2B5EF4-FFF2-40B4-BE49-F238E27FC236}">
                <a16:creationId xmlns:a16="http://schemas.microsoft.com/office/drawing/2014/main" id="{C68874FA-CDCC-8D49-AA7F-6995965F2FBB}"/>
              </a:ext>
            </a:extLst>
          </p:cNvPr>
          <p:cNvSpPr/>
          <p:nvPr userDrawn="1"/>
        </p:nvSpPr>
        <p:spPr>
          <a:xfrm>
            <a:off x="0" y="6150208"/>
            <a:ext cx="12191999" cy="707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6">
            <a:extLst>
              <a:ext uri="{FF2B5EF4-FFF2-40B4-BE49-F238E27FC236}">
                <a16:creationId xmlns:a16="http://schemas.microsoft.com/office/drawing/2014/main" id="{08E7612C-A612-6B4B-9B6F-13A4C0EB55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11981"/>
            <a:ext cx="729343" cy="323317"/>
          </a:xfrm>
          <a:prstGeom prst="rect">
            <a:avLst/>
          </a:prstGeom>
        </p:spPr>
      </p:pic>
      <p:sp>
        <p:nvSpPr>
          <p:cNvPr id="18" name="Title 1">
            <a:extLst>
              <a:ext uri="{FF2B5EF4-FFF2-40B4-BE49-F238E27FC236}">
                <a16:creationId xmlns:a16="http://schemas.microsoft.com/office/drawing/2014/main" id="{9B9C9C47-3840-5245-9EC1-554402691601}"/>
              </a:ext>
            </a:extLst>
          </p:cNvPr>
          <p:cNvSpPr>
            <a:spLocks noGrp="1"/>
          </p:cNvSpPr>
          <p:nvPr>
            <p:ph type="title" hasCustomPrompt="1"/>
          </p:nvPr>
        </p:nvSpPr>
        <p:spPr>
          <a:xfrm>
            <a:off x="360000" y="301752"/>
            <a:ext cx="11433196" cy="1169581"/>
          </a:xfrm>
        </p:spPr>
        <p:txBody>
          <a:bodyPr>
            <a:noAutofit/>
          </a:bodyPr>
          <a:lstStyle>
            <a:lvl1pPr algn="ctr">
              <a:lnSpc>
                <a:spcPts val="3500"/>
              </a:lnSpc>
              <a:defRPr>
                <a:solidFill>
                  <a:schemeClr val="bg1"/>
                </a:solidFill>
              </a:defRPr>
            </a:lvl1pPr>
          </a:lstStyle>
          <a:p>
            <a:r>
              <a:rPr lang="en-GB" dirty="0"/>
              <a:t>Click to edit presenter title</a:t>
            </a:r>
            <a:endParaRPr lang="en-US" dirty="0"/>
          </a:p>
        </p:txBody>
      </p:sp>
      <p:sp>
        <p:nvSpPr>
          <p:cNvPr id="81" name="Text Placeholder 7">
            <a:extLst>
              <a:ext uri="{FF2B5EF4-FFF2-40B4-BE49-F238E27FC236}">
                <a16:creationId xmlns:a16="http://schemas.microsoft.com/office/drawing/2014/main" id="{82582534-E5EE-A74F-850D-5522786298C5}"/>
              </a:ext>
            </a:extLst>
          </p:cNvPr>
          <p:cNvSpPr>
            <a:spLocks noGrp="1"/>
          </p:cNvSpPr>
          <p:nvPr>
            <p:ph type="body" sz="quarter" idx="23" hasCustomPrompt="1"/>
          </p:nvPr>
        </p:nvSpPr>
        <p:spPr>
          <a:xfrm>
            <a:off x="360001" y="1441260"/>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29" name="Text Placeholder 25">
            <a:extLst>
              <a:ext uri="{FF2B5EF4-FFF2-40B4-BE49-F238E27FC236}">
                <a16:creationId xmlns:a16="http://schemas.microsoft.com/office/drawing/2014/main" id="{AD117219-BB8E-8842-A9D1-F9DAB399B203}"/>
              </a:ext>
            </a:extLst>
          </p:cNvPr>
          <p:cNvSpPr>
            <a:spLocks noGrp="1"/>
          </p:cNvSpPr>
          <p:nvPr>
            <p:ph type="body" sz="quarter" idx="13" hasCustomPrompt="1"/>
          </p:nvPr>
        </p:nvSpPr>
        <p:spPr>
          <a:xfrm>
            <a:off x="441188" y="4644882"/>
            <a:ext cx="2641355" cy="314325"/>
          </a:xfrm>
        </p:spPr>
        <p:txBody>
          <a:bodyPr lIns="0" tIns="0" rIns="0" bIns="0" anchor="b" anchorCtr="1">
            <a:noAutofit/>
          </a:bodyPr>
          <a:lstStyle>
            <a:lvl1pPr marL="0" indent="0" algn="ctr">
              <a:lnSpc>
                <a:spcPts val="1800"/>
              </a:lnSpc>
              <a:buNone/>
              <a:defRPr sz="16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30" name="Text Placeholder 25">
            <a:extLst>
              <a:ext uri="{FF2B5EF4-FFF2-40B4-BE49-F238E27FC236}">
                <a16:creationId xmlns:a16="http://schemas.microsoft.com/office/drawing/2014/main" id="{DA3923C0-F5D6-5C45-98A8-5281B1D5C28F}"/>
              </a:ext>
            </a:extLst>
          </p:cNvPr>
          <p:cNvSpPr>
            <a:spLocks noGrp="1"/>
          </p:cNvSpPr>
          <p:nvPr>
            <p:ph type="body" sz="quarter" idx="14" hasCustomPrompt="1"/>
          </p:nvPr>
        </p:nvSpPr>
        <p:spPr>
          <a:xfrm>
            <a:off x="441188" y="4962255"/>
            <a:ext cx="2641355" cy="314325"/>
          </a:xfrm>
        </p:spPr>
        <p:txBody>
          <a:bodyPr lIns="0" tIns="0" rIns="0" bIns="0" anchor="t" anchorCtr="1">
            <a:noAutofit/>
          </a:bodyPr>
          <a:lstStyle>
            <a:lvl1pPr marL="0" indent="0" algn="ctr">
              <a:lnSpc>
                <a:spcPts val="1800"/>
              </a:lnSpc>
              <a:buNone/>
              <a:defRPr sz="1100" b="0" i="1">
                <a:solidFill>
                  <a:schemeClr val="accent5"/>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34" name="Picture Placeholder 13">
            <a:extLst>
              <a:ext uri="{FF2B5EF4-FFF2-40B4-BE49-F238E27FC236}">
                <a16:creationId xmlns:a16="http://schemas.microsoft.com/office/drawing/2014/main" id="{E3852E21-F0BA-844F-B45F-4B8A3FE5F7C6}"/>
              </a:ext>
            </a:extLst>
          </p:cNvPr>
          <p:cNvSpPr>
            <a:spLocks noGrp="1"/>
          </p:cNvSpPr>
          <p:nvPr>
            <p:ph type="pic" sz="quarter" idx="30" hasCustomPrompt="1"/>
          </p:nvPr>
        </p:nvSpPr>
        <p:spPr>
          <a:xfrm>
            <a:off x="770864" y="2465431"/>
            <a:ext cx="1982002" cy="1982002"/>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16" name="Text Placeholder 25">
            <a:extLst>
              <a:ext uri="{FF2B5EF4-FFF2-40B4-BE49-F238E27FC236}">
                <a16:creationId xmlns:a16="http://schemas.microsoft.com/office/drawing/2014/main" id="{750ADC18-A499-BA44-9BF1-2622D26611CD}"/>
              </a:ext>
            </a:extLst>
          </p:cNvPr>
          <p:cNvSpPr>
            <a:spLocks noGrp="1"/>
          </p:cNvSpPr>
          <p:nvPr>
            <p:ph type="body" sz="quarter" idx="31" hasCustomPrompt="1"/>
          </p:nvPr>
        </p:nvSpPr>
        <p:spPr>
          <a:xfrm>
            <a:off x="3345946" y="4644882"/>
            <a:ext cx="2641355" cy="314325"/>
          </a:xfrm>
        </p:spPr>
        <p:txBody>
          <a:bodyPr lIns="0" tIns="0" rIns="0" bIns="0" anchor="b" anchorCtr="1">
            <a:noAutofit/>
          </a:bodyPr>
          <a:lstStyle>
            <a:lvl1pPr marL="0" indent="0" algn="ctr">
              <a:lnSpc>
                <a:spcPts val="1800"/>
              </a:lnSpc>
              <a:buNone/>
              <a:defRPr sz="16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17" name="Text Placeholder 25">
            <a:extLst>
              <a:ext uri="{FF2B5EF4-FFF2-40B4-BE49-F238E27FC236}">
                <a16:creationId xmlns:a16="http://schemas.microsoft.com/office/drawing/2014/main" id="{5B98857F-90AD-9E46-97A3-78279FFF5145}"/>
              </a:ext>
            </a:extLst>
          </p:cNvPr>
          <p:cNvSpPr>
            <a:spLocks noGrp="1"/>
          </p:cNvSpPr>
          <p:nvPr>
            <p:ph type="body" sz="quarter" idx="32" hasCustomPrompt="1"/>
          </p:nvPr>
        </p:nvSpPr>
        <p:spPr>
          <a:xfrm>
            <a:off x="3345946" y="4962255"/>
            <a:ext cx="2641355" cy="314325"/>
          </a:xfrm>
        </p:spPr>
        <p:txBody>
          <a:bodyPr lIns="0" tIns="0" rIns="0" bIns="0" anchor="t" anchorCtr="1">
            <a:noAutofit/>
          </a:bodyPr>
          <a:lstStyle>
            <a:lvl1pPr marL="0" indent="0" algn="ctr">
              <a:lnSpc>
                <a:spcPts val="1800"/>
              </a:lnSpc>
              <a:buNone/>
              <a:defRPr sz="1100" b="0" i="1">
                <a:solidFill>
                  <a:schemeClr val="accent5"/>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19" name="Picture Placeholder 13">
            <a:extLst>
              <a:ext uri="{FF2B5EF4-FFF2-40B4-BE49-F238E27FC236}">
                <a16:creationId xmlns:a16="http://schemas.microsoft.com/office/drawing/2014/main" id="{3C1B4D89-6ED6-E04D-98FF-0A271CA14738}"/>
              </a:ext>
            </a:extLst>
          </p:cNvPr>
          <p:cNvSpPr>
            <a:spLocks noGrp="1"/>
          </p:cNvSpPr>
          <p:nvPr>
            <p:ph type="pic" sz="quarter" idx="33" hasCustomPrompt="1"/>
          </p:nvPr>
        </p:nvSpPr>
        <p:spPr>
          <a:xfrm>
            <a:off x="3675622" y="2465431"/>
            <a:ext cx="1982002" cy="1982002"/>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20" name="Text Placeholder 25">
            <a:extLst>
              <a:ext uri="{FF2B5EF4-FFF2-40B4-BE49-F238E27FC236}">
                <a16:creationId xmlns:a16="http://schemas.microsoft.com/office/drawing/2014/main" id="{D8972F78-0D54-2F4A-AC81-B0184A9DACEF}"/>
              </a:ext>
            </a:extLst>
          </p:cNvPr>
          <p:cNvSpPr>
            <a:spLocks noGrp="1"/>
          </p:cNvSpPr>
          <p:nvPr>
            <p:ph type="body" sz="quarter" idx="34" hasCustomPrompt="1"/>
          </p:nvPr>
        </p:nvSpPr>
        <p:spPr>
          <a:xfrm>
            <a:off x="6250704" y="4644882"/>
            <a:ext cx="2641355" cy="314325"/>
          </a:xfrm>
        </p:spPr>
        <p:txBody>
          <a:bodyPr lIns="0" tIns="0" rIns="0" bIns="0" anchor="b" anchorCtr="1">
            <a:noAutofit/>
          </a:bodyPr>
          <a:lstStyle>
            <a:lvl1pPr marL="0" indent="0" algn="ctr">
              <a:lnSpc>
                <a:spcPts val="1800"/>
              </a:lnSpc>
              <a:buNone/>
              <a:defRPr sz="16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21" name="Text Placeholder 25">
            <a:extLst>
              <a:ext uri="{FF2B5EF4-FFF2-40B4-BE49-F238E27FC236}">
                <a16:creationId xmlns:a16="http://schemas.microsoft.com/office/drawing/2014/main" id="{1146868A-3EDE-0447-ABD9-1E3B583D9432}"/>
              </a:ext>
            </a:extLst>
          </p:cNvPr>
          <p:cNvSpPr>
            <a:spLocks noGrp="1"/>
          </p:cNvSpPr>
          <p:nvPr>
            <p:ph type="body" sz="quarter" idx="35" hasCustomPrompt="1"/>
          </p:nvPr>
        </p:nvSpPr>
        <p:spPr>
          <a:xfrm>
            <a:off x="6250704" y="4962255"/>
            <a:ext cx="2641355" cy="314325"/>
          </a:xfrm>
        </p:spPr>
        <p:txBody>
          <a:bodyPr lIns="0" tIns="0" rIns="0" bIns="0" anchor="t" anchorCtr="1">
            <a:noAutofit/>
          </a:bodyPr>
          <a:lstStyle>
            <a:lvl1pPr marL="0" indent="0" algn="ctr">
              <a:lnSpc>
                <a:spcPts val="1800"/>
              </a:lnSpc>
              <a:buNone/>
              <a:defRPr sz="1100" b="0" i="1">
                <a:solidFill>
                  <a:schemeClr val="accent5"/>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22" name="Picture Placeholder 13">
            <a:extLst>
              <a:ext uri="{FF2B5EF4-FFF2-40B4-BE49-F238E27FC236}">
                <a16:creationId xmlns:a16="http://schemas.microsoft.com/office/drawing/2014/main" id="{0ED12FD7-0EEA-0549-9F94-41C821976756}"/>
              </a:ext>
            </a:extLst>
          </p:cNvPr>
          <p:cNvSpPr>
            <a:spLocks noGrp="1"/>
          </p:cNvSpPr>
          <p:nvPr>
            <p:ph type="pic" sz="quarter" idx="36" hasCustomPrompt="1"/>
          </p:nvPr>
        </p:nvSpPr>
        <p:spPr>
          <a:xfrm>
            <a:off x="6580380" y="2465431"/>
            <a:ext cx="1982002" cy="1982002"/>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
        <p:nvSpPr>
          <p:cNvPr id="23" name="Text Placeholder 25">
            <a:extLst>
              <a:ext uri="{FF2B5EF4-FFF2-40B4-BE49-F238E27FC236}">
                <a16:creationId xmlns:a16="http://schemas.microsoft.com/office/drawing/2014/main" id="{3237B5A3-EE08-7F40-A58A-A0C148CFE10A}"/>
              </a:ext>
            </a:extLst>
          </p:cNvPr>
          <p:cNvSpPr>
            <a:spLocks noGrp="1"/>
          </p:cNvSpPr>
          <p:nvPr>
            <p:ph type="body" sz="quarter" idx="37" hasCustomPrompt="1"/>
          </p:nvPr>
        </p:nvSpPr>
        <p:spPr>
          <a:xfrm>
            <a:off x="9151841" y="4644882"/>
            <a:ext cx="2641355" cy="314325"/>
          </a:xfrm>
        </p:spPr>
        <p:txBody>
          <a:bodyPr lIns="0" tIns="0" rIns="0" bIns="0" anchor="b" anchorCtr="1">
            <a:noAutofit/>
          </a:bodyPr>
          <a:lstStyle>
            <a:lvl1pPr marL="0" indent="0" algn="ctr">
              <a:lnSpc>
                <a:spcPts val="1800"/>
              </a:lnSpc>
              <a:buNone/>
              <a:defRPr sz="1600" b="1">
                <a:solidFill>
                  <a:schemeClr val="accent3"/>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NAME</a:t>
            </a:r>
          </a:p>
        </p:txBody>
      </p:sp>
      <p:sp>
        <p:nvSpPr>
          <p:cNvPr id="24" name="Text Placeholder 25">
            <a:extLst>
              <a:ext uri="{FF2B5EF4-FFF2-40B4-BE49-F238E27FC236}">
                <a16:creationId xmlns:a16="http://schemas.microsoft.com/office/drawing/2014/main" id="{A96A0923-9EAE-F442-9F19-AEFCA1B2DCD0}"/>
              </a:ext>
            </a:extLst>
          </p:cNvPr>
          <p:cNvSpPr>
            <a:spLocks noGrp="1"/>
          </p:cNvSpPr>
          <p:nvPr>
            <p:ph type="body" sz="quarter" idx="38" hasCustomPrompt="1"/>
          </p:nvPr>
        </p:nvSpPr>
        <p:spPr>
          <a:xfrm>
            <a:off x="9151841" y="4962255"/>
            <a:ext cx="2641355" cy="314325"/>
          </a:xfrm>
        </p:spPr>
        <p:txBody>
          <a:bodyPr lIns="0" tIns="0" rIns="0" bIns="0" anchor="t" anchorCtr="1">
            <a:noAutofit/>
          </a:bodyPr>
          <a:lstStyle>
            <a:lvl1pPr marL="0" indent="0" algn="ctr">
              <a:lnSpc>
                <a:spcPts val="1800"/>
              </a:lnSpc>
              <a:buNone/>
              <a:defRPr sz="1100" b="0" i="1">
                <a:solidFill>
                  <a:schemeClr val="accent5"/>
                </a:solidFill>
              </a:defRPr>
            </a:lvl1pPr>
            <a:lvl2pPr marL="457200" indent="0">
              <a:buNone/>
              <a:defRPr b="1">
                <a:solidFill>
                  <a:schemeClr val="accent3"/>
                </a:solidFill>
              </a:defRPr>
            </a:lvl2pPr>
            <a:lvl3pPr marL="914400" indent="0">
              <a:buNone/>
              <a:defRPr b="1">
                <a:solidFill>
                  <a:schemeClr val="accent3"/>
                </a:solidFill>
              </a:defRPr>
            </a:lvl3pPr>
            <a:lvl4pPr marL="1371600" indent="0">
              <a:buNone/>
              <a:defRPr b="1">
                <a:solidFill>
                  <a:schemeClr val="accent3"/>
                </a:solidFill>
              </a:defRPr>
            </a:lvl4pPr>
            <a:lvl5pPr marL="1828800" indent="0">
              <a:buNone/>
              <a:defRPr b="1">
                <a:solidFill>
                  <a:schemeClr val="accent3"/>
                </a:solidFill>
              </a:defRPr>
            </a:lvl5pPr>
          </a:lstStyle>
          <a:p>
            <a:pPr lvl="0"/>
            <a:r>
              <a:rPr lang="en-US" dirty="0"/>
              <a:t>PRESENTER TITLE</a:t>
            </a:r>
          </a:p>
        </p:txBody>
      </p:sp>
      <p:sp>
        <p:nvSpPr>
          <p:cNvPr id="25" name="Picture Placeholder 13">
            <a:extLst>
              <a:ext uri="{FF2B5EF4-FFF2-40B4-BE49-F238E27FC236}">
                <a16:creationId xmlns:a16="http://schemas.microsoft.com/office/drawing/2014/main" id="{4DFFCFEB-9FD6-7846-9CF7-E3914DD570CC}"/>
              </a:ext>
            </a:extLst>
          </p:cNvPr>
          <p:cNvSpPr>
            <a:spLocks noGrp="1"/>
          </p:cNvSpPr>
          <p:nvPr>
            <p:ph type="pic" sz="quarter" idx="39" hasCustomPrompt="1"/>
          </p:nvPr>
        </p:nvSpPr>
        <p:spPr>
          <a:xfrm>
            <a:off x="9481517" y="2465431"/>
            <a:ext cx="1982002" cy="1982002"/>
          </a:xfrm>
          <a:prstGeom prst="ellipse">
            <a:avLst/>
          </a:prstGeom>
          <a:solidFill>
            <a:schemeClr val="bg1"/>
          </a:solidFill>
          <a:ln w="63500">
            <a:gradFill flip="none" rotWithShape="1">
              <a:gsLst>
                <a:gs pos="0">
                  <a:schemeClr val="accent3">
                    <a:lumMod val="80000"/>
                    <a:lumOff val="20000"/>
                  </a:schemeClr>
                </a:gs>
                <a:gs pos="49000">
                  <a:schemeClr val="accent5"/>
                </a:gs>
                <a:gs pos="100000">
                  <a:schemeClr val="accent2"/>
                </a:gs>
              </a:gsLst>
              <a:lin ang="2700000" scaled="1"/>
              <a:tileRect/>
            </a:gradFill>
          </a:ln>
        </p:spPr>
        <p:txBody>
          <a:bodyPr anchor="t" anchorCtr="0">
            <a:noAutofit/>
          </a:bodyPr>
          <a:lstStyle>
            <a:lvl1pPr marL="0" indent="0" algn="ctr">
              <a:buNone/>
              <a:defRPr sz="1100"/>
            </a:lvl1pPr>
          </a:lstStyle>
          <a:p>
            <a:r>
              <a:rPr lang="en-US" dirty="0"/>
              <a:t>Double click to insert picture</a:t>
            </a:r>
          </a:p>
        </p:txBody>
      </p:sp>
    </p:spTree>
    <p:extLst>
      <p:ext uri="{BB962C8B-B14F-4D97-AF65-F5344CB8AC3E}">
        <p14:creationId xmlns:p14="http://schemas.microsoft.com/office/powerpoint/2010/main" val="67164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Dark">
    <p:bg>
      <p:bgPr>
        <a:gradFill>
          <a:gsLst>
            <a:gs pos="47000">
              <a:schemeClr val="accent5">
                <a:lumMod val="75000"/>
                <a:lumOff val="25000"/>
              </a:schemeClr>
            </a:gs>
            <a:gs pos="13000">
              <a:schemeClr val="accent3"/>
            </a:gs>
            <a:gs pos="91000">
              <a:schemeClr val="accent2"/>
            </a:gs>
          </a:gsLst>
          <a:lin ang="2700000" scaled="1"/>
        </a:gra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961C73C-6278-3A4E-BDF1-E7EFD7A063CE}"/>
              </a:ext>
            </a:extLst>
          </p:cNvPr>
          <p:cNvSpPr/>
          <p:nvPr userDrawn="1"/>
        </p:nvSpPr>
        <p:spPr>
          <a:xfrm rot="17553879">
            <a:off x="270910" y="-2570807"/>
            <a:ext cx="8145207" cy="9812579"/>
          </a:xfrm>
          <a:custGeom>
            <a:avLst/>
            <a:gdLst>
              <a:gd name="connsiteX0" fmla="*/ 4560410 w 8145207"/>
              <a:gd name="connsiteY0" fmla="*/ 0 h 9812579"/>
              <a:gd name="connsiteX1" fmla="*/ 8145207 w 8145207"/>
              <a:gd name="connsiteY1" fmla="*/ 8626920 h 9812579"/>
              <a:gd name="connsiteX2" fmla="*/ 8128459 w 8145207"/>
              <a:gd name="connsiteY2" fmla="*/ 8642378 h 9812579"/>
              <a:gd name="connsiteX3" fmla="*/ 2473917 w 8145207"/>
              <a:gd name="connsiteY3" fmla="*/ 9154041 h 9812579"/>
              <a:gd name="connsiteX4" fmla="*/ 167892 w 8145207"/>
              <a:gd name="connsiteY4" fmla="*/ 3600975 h 9812579"/>
              <a:gd name="connsiteX5" fmla="*/ 1341159 w 8145207"/>
              <a:gd name="connsiteY5" fmla="*/ 1493293 h 9812579"/>
              <a:gd name="connsiteX6" fmla="*/ 1616731 w 8145207"/>
              <a:gd name="connsiteY6" fmla="*/ 1223205 h 98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5207" h="9812579">
                <a:moveTo>
                  <a:pt x="4560410" y="0"/>
                </a:moveTo>
                <a:lnTo>
                  <a:pt x="8145207" y="8626920"/>
                </a:lnTo>
                <a:lnTo>
                  <a:pt x="8128459" y="8642378"/>
                </a:lnTo>
                <a:cubicBezTo>
                  <a:pt x="6552630" y="9978881"/>
                  <a:pt x="4290144" y="10199729"/>
                  <a:pt x="2473917" y="9154041"/>
                </a:cubicBezTo>
                <a:cubicBezTo>
                  <a:pt x="536608" y="8038639"/>
                  <a:pt x="-409389" y="5760612"/>
                  <a:pt x="167892" y="3600975"/>
                </a:cubicBezTo>
                <a:cubicBezTo>
                  <a:pt x="384372" y="2791111"/>
                  <a:pt x="794801" y="2073702"/>
                  <a:pt x="1341159" y="1493293"/>
                </a:cubicBezTo>
                <a:lnTo>
                  <a:pt x="1616731" y="12232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9">
            <a:extLst>
              <a:ext uri="{FF2B5EF4-FFF2-40B4-BE49-F238E27FC236}">
                <a16:creationId xmlns:a16="http://schemas.microsoft.com/office/drawing/2014/main" id="{531E5556-7581-2C46-89BC-9240C31092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2978" y="407133"/>
            <a:ext cx="1868068" cy="828112"/>
          </a:xfrm>
          <a:prstGeom prst="rect">
            <a:avLst/>
          </a:prstGeom>
        </p:spPr>
      </p:pic>
      <p:sp>
        <p:nvSpPr>
          <p:cNvPr id="2" name="Title 1">
            <a:extLst>
              <a:ext uri="{FF2B5EF4-FFF2-40B4-BE49-F238E27FC236}">
                <a16:creationId xmlns:a16="http://schemas.microsoft.com/office/drawing/2014/main" id="{CABE76D9-969A-6048-B4AA-E8EFD9732EC8}"/>
              </a:ext>
            </a:extLst>
          </p:cNvPr>
          <p:cNvSpPr>
            <a:spLocks noGrp="1"/>
          </p:cNvSpPr>
          <p:nvPr>
            <p:ph type="title" hasCustomPrompt="1"/>
          </p:nvPr>
        </p:nvSpPr>
        <p:spPr>
          <a:xfrm>
            <a:off x="397260" y="1385659"/>
            <a:ext cx="8421063" cy="1169581"/>
          </a:xfrm>
        </p:spPr>
        <p:txBody>
          <a:bodyPr>
            <a:noAutofit/>
          </a:bodyPr>
          <a:lstStyle>
            <a:lvl1pPr>
              <a:defRPr sz="4800">
                <a:solidFill>
                  <a:schemeClr val="bg1"/>
                </a:solidFill>
              </a:defRPr>
            </a:lvl1pPr>
          </a:lstStyle>
          <a:p>
            <a:r>
              <a:rPr lang="en-US" dirty="0"/>
              <a:t>Click to edit main title</a:t>
            </a:r>
          </a:p>
        </p:txBody>
      </p:sp>
      <p:sp>
        <p:nvSpPr>
          <p:cNvPr id="3" name="Content Placeholder 2">
            <a:extLst>
              <a:ext uri="{FF2B5EF4-FFF2-40B4-BE49-F238E27FC236}">
                <a16:creationId xmlns:a16="http://schemas.microsoft.com/office/drawing/2014/main" id="{AC09ECDA-0CF3-514E-BAA4-75AB6CEFFA0D}"/>
              </a:ext>
            </a:extLst>
          </p:cNvPr>
          <p:cNvSpPr>
            <a:spLocks noGrp="1"/>
          </p:cNvSpPr>
          <p:nvPr>
            <p:ph idx="1" hasCustomPrompt="1"/>
          </p:nvPr>
        </p:nvSpPr>
        <p:spPr>
          <a:xfrm>
            <a:off x="423138" y="2514600"/>
            <a:ext cx="8433623" cy="482146"/>
          </a:xfrm>
        </p:spPr>
        <p:txBody>
          <a:bodyPr lIns="0" tIns="0" rIns="0" bIns="0">
            <a:noAutofit/>
          </a:bodyPr>
          <a:lstStyle>
            <a:lvl1pPr marL="0" indent="0">
              <a:buNone/>
              <a:defRPr sz="2800">
                <a:solidFill>
                  <a:schemeClr val="accent3"/>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text</a:t>
            </a:r>
          </a:p>
        </p:txBody>
      </p:sp>
      <p:sp>
        <p:nvSpPr>
          <p:cNvPr id="11" name="Date Placeholder 3">
            <a:extLst>
              <a:ext uri="{FF2B5EF4-FFF2-40B4-BE49-F238E27FC236}">
                <a16:creationId xmlns:a16="http://schemas.microsoft.com/office/drawing/2014/main" id="{E97E4E40-547B-C844-82FF-DB897130C02F}"/>
              </a:ext>
            </a:extLst>
          </p:cNvPr>
          <p:cNvSpPr>
            <a:spLocks noGrp="1"/>
          </p:cNvSpPr>
          <p:nvPr>
            <p:ph type="dt" sz="half" idx="10"/>
          </p:nvPr>
        </p:nvSpPr>
        <p:spPr>
          <a:xfrm>
            <a:off x="423138" y="3429000"/>
            <a:ext cx="3236134" cy="365125"/>
          </a:xfrm>
          <a:prstGeom prst="rect">
            <a:avLst/>
          </a:prstGeom>
        </p:spPr>
        <p:txBody>
          <a:bodyPr>
            <a:noAutofit/>
          </a:bodyPr>
          <a:lstStyle>
            <a:lvl1pPr algn="l">
              <a:defRPr sz="1600">
                <a:solidFill>
                  <a:schemeClr val="accent5"/>
                </a:solidFill>
              </a:defRPr>
            </a:lvl1pPr>
          </a:lstStyle>
          <a:p>
            <a:endParaRPr lang="en-US" dirty="0"/>
          </a:p>
        </p:txBody>
      </p:sp>
    </p:spTree>
    <p:extLst>
      <p:ext uri="{BB962C8B-B14F-4D97-AF65-F5344CB8AC3E}">
        <p14:creationId xmlns:p14="http://schemas.microsoft.com/office/powerpoint/2010/main" val="2693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Tablet (1)">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C541A-E6E5-7749-9B46-2B2642D1405E}"/>
              </a:ext>
            </a:extLst>
          </p:cNvPr>
          <p:cNvSpPr/>
          <p:nvPr userDrawn="1"/>
        </p:nvSpPr>
        <p:spPr>
          <a:xfrm>
            <a:off x="6970143" y="0"/>
            <a:ext cx="522185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4175A7B3-2996-C248-8074-51EC82795E40}"/>
              </a:ext>
            </a:extLst>
          </p:cNvPr>
          <p:cNvSpPr>
            <a:spLocks noGrp="1"/>
          </p:cNvSpPr>
          <p:nvPr>
            <p:ph type="title" hasCustomPrompt="1"/>
          </p:nvPr>
        </p:nvSpPr>
        <p:spPr>
          <a:xfrm>
            <a:off x="360385" y="508562"/>
            <a:ext cx="6083546" cy="1169581"/>
          </a:xfrm>
        </p:spPr>
        <p:txBody>
          <a:bodyPr>
            <a:noAutofit/>
          </a:bodyPr>
          <a:lstStyle>
            <a:lvl1pPr>
              <a:lnSpc>
                <a:spcPts val="3500"/>
              </a:lnSpc>
              <a:defRPr>
                <a:solidFill>
                  <a:schemeClr val="bg1"/>
                </a:solidFill>
              </a:defRPr>
            </a:lvl1pPr>
          </a:lstStyle>
          <a:p>
            <a:r>
              <a:rPr lang="en-US" dirty="0"/>
              <a:t>Click to edit main title</a:t>
            </a:r>
          </a:p>
        </p:txBody>
      </p:sp>
      <p:sp>
        <p:nvSpPr>
          <p:cNvPr id="41" name="Content Placeholder 2">
            <a:extLst>
              <a:ext uri="{FF2B5EF4-FFF2-40B4-BE49-F238E27FC236}">
                <a16:creationId xmlns:a16="http://schemas.microsoft.com/office/drawing/2014/main" id="{D6C50346-7880-9643-8D9C-ECF4F50301FE}"/>
              </a:ext>
            </a:extLst>
          </p:cNvPr>
          <p:cNvSpPr>
            <a:spLocks noGrp="1"/>
          </p:cNvSpPr>
          <p:nvPr>
            <p:ph idx="1"/>
          </p:nvPr>
        </p:nvSpPr>
        <p:spPr>
          <a:xfrm>
            <a:off x="359987" y="2586392"/>
            <a:ext cx="5422026" cy="3535275"/>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8">
            <a:extLst>
              <a:ext uri="{FF2B5EF4-FFF2-40B4-BE49-F238E27FC236}">
                <a16:creationId xmlns:a16="http://schemas.microsoft.com/office/drawing/2014/main" id="{AB406315-523E-884F-A318-170E8FF92F12}"/>
              </a:ext>
            </a:extLst>
          </p:cNvPr>
          <p:cNvSpPr>
            <a:spLocks noGrp="1"/>
          </p:cNvSpPr>
          <p:nvPr>
            <p:ph type="body" sz="quarter" idx="14" hasCustomPrompt="1"/>
          </p:nvPr>
        </p:nvSpPr>
        <p:spPr>
          <a:xfrm>
            <a:off x="359986" y="1648070"/>
            <a:ext cx="6083546"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18" name="Picture 6">
            <a:extLst>
              <a:ext uri="{FF2B5EF4-FFF2-40B4-BE49-F238E27FC236}">
                <a16:creationId xmlns:a16="http://schemas.microsoft.com/office/drawing/2014/main" id="{2934D4E2-264A-C642-B96C-66B01C5C8F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9986" y="6343332"/>
            <a:ext cx="729343" cy="323317"/>
          </a:xfrm>
          <a:prstGeom prst="rect">
            <a:avLst/>
          </a:prstGeom>
        </p:spPr>
      </p:pic>
      <p:pic>
        <p:nvPicPr>
          <p:cNvPr id="14" name="Picture 13">
            <a:extLst>
              <a:ext uri="{FF2B5EF4-FFF2-40B4-BE49-F238E27FC236}">
                <a16:creationId xmlns:a16="http://schemas.microsoft.com/office/drawing/2014/main" id="{9BBF0E03-1D08-BE44-AD9A-3F65BB5F46B5}"/>
              </a:ext>
            </a:extLst>
          </p:cNvPr>
          <p:cNvPicPr>
            <a:picLocks noChangeAspect="1"/>
          </p:cNvPicPr>
          <p:nvPr userDrawn="1"/>
        </p:nvPicPr>
        <p:blipFill>
          <a:blip r:embed="rId4"/>
          <a:stretch>
            <a:fillRect/>
          </a:stretch>
        </p:blipFill>
        <p:spPr>
          <a:xfrm rot="20096073" flipH="1">
            <a:off x="4328408" y="1303498"/>
            <a:ext cx="8951195" cy="4975762"/>
          </a:xfrm>
          <a:prstGeom prst="rect">
            <a:avLst/>
          </a:prstGeom>
          <a:effectLst>
            <a:outerShdw blurRad="50800" dist="38100" dir="2700000" algn="tl" rotWithShape="0">
              <a:prstClr val="black">
                <a:alpha val="40000"/>
              </a:prstClr>
            </a:outerShdw>
          </a:effectLst>
        </p:spPr>
      </p:pic>
      <p:sp>
        <p:nvSpPr>
          <p:cNvPr id="15" name="Picture Placeholder 4">
            <a:extLst>
              <a:ext uri="{FF2B5EF4-FFF2-40B4-BE49-F238E27FC236}">
                <a16:creationId xmlns:a16="http://schemas.microsoft.com/office/drawing/2014/main" id="{4AB1F686-D01E-7048-9EA5-C86A67C72BEA}"/>
              </a:ext>
            </a:extLst>
          </p:cNvPr>
          <p:cNvSpPr>
            <a:spLocks noGrp="1"/>
          </p:cNvSpPr>
          <p:nvPr>
            <p:ph type="pic" sz="quarter" idx="10"/>
          </p:nvPr>
        </p:nvSpPr>
        <p:spPr>
          <a:xfrm rot="20096073">
            <a:off x="6193911" y="251937"/>
            <a:ext cx="5116671" cy="6354126"/>
          </a:xfrm>
          <a:custGeom>
            <a:avLst/>
            <a:gdLst>
              <a:gd name="connsiteX0" fmla="*/ 0 w 3324225"/>
              <a:gd name="connsiteY0" fmla="*/ 0 h 4002061"/>
              <a:gd name="connsiteX1" fmla="*/ 3324225 w 3324225"/>
              <a:gd name="connsiteY1" fmla="*/ 0 h 4002061"/>
              <a:gd name="connsiteX2" fmla="*/ 3324225 w 3324225"/>
              <a:gd name="connsiteY2" fmla="*/ 4002061 h 4002061"/>
              <a:gd name="connsiteX3" fmla="*/ 0 w 3324225"/>
              <a:gd name="connsiteY3" fmla="*/ 4002061 h 4002061"/>
              <a:gd name="connsiteX4" fmla="*/ 0 w 3324225"/>
              <a:gd name="connsiteY4" fmla="*/ 0 h 4002061"/>
              <a:gd name="connsiteX0" fmla="*/ 0 w 3619500"/>
              <a:gd name="connsiteY0" fmla="*/ 47625 h 4049686"/>
              <a:gd name="connsiteX1" fmla="*/ 3619500 w 3619500"/>
              <a:gd name="connsiteY1" fmla="*/ 0 h 4049686"/>
              <a:gd name="connsiteX2" fmla="*/ 3324225 w 3619500"/>
              <a:gd name="connsiteY2" fmla="*/ 4049686 h 4049686"/>
              <a:gd name="connsiteX3" fmla="*/ 0 w 3619500"/>
              <a:gd name="connsiteY3" fmla="*/ 4049686 h 4049686"/>
              <a:gd name="connsiteX4" fmla="*/ 0 w 3619500"/>
              <a:gd name="connsiteY4" fmla="*/ 47625 h 4049686"/>
              <a:gd name="connsiteX0" fmla="*/ 0 w 3895725"/>
              <a:gd name="connsiteY0" fmla="*/ 542925 h 4544986"/>
              <a:gd name="connsiteX1" fmla="*/ 3895725 w 3895725"/>
              <a:gd name="connsiteY1" fmla="*/ 0 h 4544986"/>
              <a:gd name="connsiteX2" fmla="*/ 3324225 w 3895725"/>
              <a:gd name="connsiteY2" fmla="*/ 4544986 h 4544986"/>
              <a:gd name="connsiteX3" fmla="*/ 0 w 3895725"/>
              <a:gd name="connsiteY3" fmla="*/ 4544986 h 4544986"/>
              <a:gd name="connsiteX4" fmla="*/ 0 w 3895725"/>
              <a:gd name="connsiteY4" fmla="*/ 542925 h 4544986"/>
              <a:gd name="connsiteX0" fmla="*/ 1924050 w 5819775"/>
              <a:gd name="connsiteY0" fmla="*/ 542925 h 4544986"/>
              <a:gd name="connsiteX1" fmla="*/ 5819775 w 5819775"/>
              <a:gd name="connsiteY1" fmla="*/ 0 h 4544986"/>
              <a:gd name="connsiteX2" fmla="*/ 5248275 w 5819775"/>
              <a:gd name="connsiteY2" fmla="*/ 4544986 h 4544986"/>
              <a:gd name="connsiteX3" fmla="*/ 0 w 5819775"/>
              <a:gd name="connsiteY3" fmla="*/ 3516286 h 4544986"/>
              <a:gd name="connsiteX4" fmla="*/ 1924050 w 5819775"/>
              <a:gd name="connsiteY4" fmla="*/ 542925 h 4544986"/>
              <a:gd name="connsiteX0" fmla="*/ 1628775 w 5524500"/>
              <a:gd name="connsiteY0" fmla="*/ 542925 h 4544986"/>
              <a:gd name="connsiteX1" fmla="*/ 5524500 w 5524500"/>
              <a:gd name="connsiteY1" fmla="*/ 0 h 4544986"/>
              <a:gd name="connsiteX2" fmla="*/ 4953000 w 5524500"/>
              <a:gd name="connsiteY2" fmla="*/ 4544986 h 4544986"/>
              <a:gd name="connsiteX3" fmla="*/ 0 w 5524500"/>
              <a:gd name="connsiteY3" fmla="*/ 4287811 h 4544986"/>
              <a:gd name="connsiteX4" fmla="*/ 1628775 w 5524500"/>
              <a:gd name="connsiteY4" fmla="*/ 542925 h 4544986"/>
              <a:gd name="connsiteX0" fmla="*/ 971550 w 4867275"/>
              <a:gd name="connsiteY0" fmla="*/ 542925 h 4544986"/>
              <a:gd name="connsiteX1" fmla="*/ 4867275 w 4867275"/>
              <a:gd name="connsiteY1" fmla="*/ 0 h 4544986"/>
              <a:gd name="connsiteX2" fmla="*/ 4295775 w 4867275"/>
              <a:gd name="connsiteY2" fmla="*/ 4544986 h 4544986"/>
              <a:gd name="connsiteX3" fmla="*/ 0 w 4867275"/>
              <a:gd name="connsiteY3" fmla="*/ 4449736 h 4544986"/>
              <a:gd name="connsiteX4" fmla="*/ 971550 w 4867275"/>
              <a:gd name="connsiteY4" fmla="*/ 542925 h 4544986"/>
              <a:gd name="connsiteX0" fmla="*/ 476250 w 4371975"/>
              <a:gd name="connsiteY0" fmla="*/ 542925 h 4544986"/>
              <a:gd name="connsiteX1" fmla="*/ 4371975 w 4371975"/>
              <a:gd name="connsiteY1" fmla="*/ 0 h 4544986"/>
              <a:gd name="connsiteX2" fmla="*/ 3800475 w 4371975"/>
              <a:gd name="connsiteY2" fmla="*/ 4544986 h 4544986"/>
              <a:gd name="connsiteX3" fmla="*/ 0 w 4371975"/>
              <a:gd name="connsiteY3" fmla="*/ 4163986 h 4544986"/>
              <a:gd name="connsiteX4" fmla="*/ 476250 w 4371975"/>
              <a:gd name="connsiteY4" fmla="*/ 542925 h 4544986"/>
              <a:gd name="connsiteX0" fmla="*/ 685800 w 4581525"/>
              <a:gd name="connsiteY0" fmla="*/ 542925 h 4840261"/>
              <a:gd name="connsiteX1" fmla="*/ 4581525 w 4581525"/>
              <a:gd name="connsiteY1" fmla="*/ 0 h 4840261"/>
              <a:gd name="connsiteX2" fmla="*/ 4010025 w 4581525"/>
              <a:gd name="connsiteY2" fmla="*/ 4544986 h 4840261"/>
              <a:gd name="connsiteX3" fmla="*/ 0 w 4581525"/>
              <a:gd name="connsiteY3" fmla="*/ 4840261 h 4840261"/>
              <a:gd name="connsiteX4" fmla="*/ 685800 w 4581525"/>
              <a:gd name="connsiteY4" fmla="*/ 542925 h 4840261"/>
              <a:gd name="connsiteX0" fmla="*/ 685800 w 4581525"/>
              <a:gd name="connsiteY0" fmla="*/ 542925 h 4878361"/>
              <a:gd name="connsiteX1" fmla="*/ 4581525 w 4581525"/>
              <a:gd name="connsiteY1" fmla="*/ 0 h 4878361"/>
              <a:gd name="connsiteX2" fmla="*/ 4171950 w 4581525"/>
              <a:gd name="connsiteY2" fmla="*/ 4878361 h 4878361"/>
              <a:gd name="connsiteX3" fmla="*/ 0 w 4581525"/>
              <a:gd name="connsiteY3" fmla="*/ 4840261 h 4878361"/>
              <a:gd name="connsiteX4" fmla="*/ 685800 w 4581525"/>
              <a:gd name="connsiteY4" fmla="*/ 542925 h 4878361"/>
              <a:gd name="connsiteX0" fmla="*/ 685800 w 4581525"/>
              <a:gd name="connsiteY0" fmla="*/ 542925 h 5049811"/>
              <a:gd name="connsiteX1" fmla="*/ 4581525 w 4581525"/>
              <a:gd name="connsiteY1" fmla="*/ 0 h 5049811"/>
              <a:gd name="connsiteX2" fmla="*/ 4267200 w 4581525"/>
              <a:gd name="connsiteY2" fmla="*/ 5049811 h 5049811"/>
              <a:gd name="connsiteX3" fmla="*/ 0 w 4581525"/>
              <a:gd name="connsiteY3" fmla="*/ 4840261 h 5049811"/>
              <a:gd name="connsiteX4" fmla="*/ 685800 w 4581525"/>
              <a:gd name="connsiteY4" fmla="*/ 542925 h 5049811"/>
              <a:gd name="connsiteX0" fmla="*/ 685800 w 4581525"/>
              <a:gd name="connsiteY0" fmla="*/ 542925 h 5106961"/>
              <a:gd name="connsiteX1" fmla="*/ 4581525 w 4581525"/>
              <a:gd name="connsiteY1" fmla="*/ 0 h 5106961"/>
              <a:gd name="connsiteX2" fmla="*/ 4457700 w 4581525"/>
              <a:gd name="connsiteY2" fmla="*/ 5106961 h 5106961"/>
              <a:gd name="connsiteX3" fmla="*/ 0 w 4581525"/>
              <a:gd name="connsiteY3" fmla="*/ 4840261 h 5106961"/>
              <a:gd name="connsiteX4" fmla="*/ 685800 w 4581525"/>
              <a:gd name="connsiteY4" fmla="*/ 542925 h 5106961"/>
              <a:gd name="connsiteX0" fmla="*/ 685800 w 4600575"/>
              <a:gd name="connsiteY0" fmla="*/ 542925 h 5078386"/>
              <a:gd name="connsiteX1" fmla="*/ 4581525 w 4600575"/>
              <a:gd name="connsiteY1" fmla="*/ 0 h 5078386"/>
              <a:gd name="connsiteX2" fmla="*/ 4600575 w 4600575"/>
              <a:gd name="connsiteY2" fmla="*/ 5078386 h 5078386"/>
              <a:gd name="connsiteX3" fmla="*/ 0 w 4600575"/>
              <a:gd name="connsiteY3" fmla="*/ 4840261 h 5078386"/>
              <a:gd name="connsiteX4" fmla="*/ 685800 w 4600575"/>
              <a:gd name="connsiteY4" fmla="*/ 542925 h 5078386"/>
              <a:gd name="connsiteX0" fmla="*/ 685800 w 4600575"/>
              <a:gd name="connsiteY0" fmla="*/ 542925 h 5011711"/>
              <a:gd name="connsiteX1" fmla="*/ 4581525 w 4600575"/>
              <a:gd name="connsiteY1" fmla="*/ 0 h 5011711"/>
              <a:gd name="connsiteX2" fmla="*/ 4600575 w 4600575"/>
              <a:gd name="connsiteY2" fmla="*/ 5011711 h 5011711"/>
              <a:gd name="connsiteX3" fmla="*/ 0 w 4600575"/>
              <a:gd name="connsiteY3" fmla="*/ 4840261 h 5011711"/>
              <a:gd name="connsiteX4" fmla="*/ 685800 w 4600575"/>
              <a:gd name="connsiteY4" fmla="*/ 542925 h 5011711"/>
              <a:gd name="connsiteX0" fmla="*/ 685800 w 4657725"/>
              <a:gd name="connsiteY0" fmla="*/ 542925 h 5011711"/>
              <a:gd name="connsiteX1" fmla="*/ 4581525 w 4657725"/>
              <a:gd name="connsiteY1" fmla="*/ 0 h 5011711"/>
              <a:gd name="connsiteX2" fmla="*/ 4657725 w 4657725"/>
              <a:gd name="connsiteY2" fmla="*/ 5011711 h 5011711"/>
              <a:gd name="connsiteX3" fmla="*/ 0 w 4657725"/>
              <a:gd name="connsiteY3" fmla="*/ 4840261 h 5011711"/>
              <a:gd name="connsiteX4" fmla="*/ 685800 w 4657725"/>
              <a:gd name="connsiteY4" fmla="*/ 542925 h 5011711"/>
              <a:gd name="connsiteX0" fmla="*/ 495300 w 4467225"/>
              <a:gd name="connsiteY0" fmla="*/ 542925 h 5011711"/>
              <a:gd name="connsiteX1" fmla="*/ 4391025 w 4467225"/>
              <a:gd name="connsiteY1" fmla="*/ 0 h 5011711"/>
              <a:gd name="connsiteX2" fmla="*/ 4467225 w 4467225"/>
              <a:gd name="connsiteY2" fmla="*/ 5011711 h 5011711"/>
              <a:gd name="connsiteX3" fmla="*/ 0 w 4467225"/>
              <a:gd name="connsiteY3" fmla="*/ 4830736 h 5011711"/>
              <a:gd name="connsiteX4" fmla="*/ 495300 w 4467225"/>
              <a:gd name="connsiteY4" fmla="*/ 542925 h 5011711"/>
              <a:gd name="connsiteX0" fmla="*/ 438150 w 4410075"/>
              <a:gd name="connsiteY0" fmla="*/ 542925 h 5011711"/>
              <a:gd name="connsiteX1" fmla="*/ 4333875 w 4410075"/>
              <a:gd name="connsiteY1" fmla="*/ 0 h 5011711"/>
              <a:gd name="connsiteX2" fmla="*/ 4410075 w 4410075"/>
              <a:gd name="connsiteY2" fmla="*/ 5011711 h 5011711"/>
              <a:gd name="connsiteX3" fmla="*/ 0 w 4410075"/>
              <a:gd name="connsiteY3" fmla="*/ 4925986 h 5011711"/>
              <a:gd name="connsiteX4" fmla="*/ 438150 w 4410075"/>
              <a:gd name="connsiteY4" fmla="*/ 542925 h 5011711"/>
              <a:gd name="connsiteX0" fmla="*/ 361950 w 4333875"/>
              <a:gd name="connsiteY0" fmla="*/ 542925 h 5011711"/>
              <a:gd name="connsiteX1" fmla="*/ 4257675 w 4333875"/>
              <a:gd name="connsiteY1" fmla="*/ 0 h 5011711"/>
              <a:gd name="connsiteX2" fmla="*/ 4333875 w 4333875"/>
              <a:gd name="connsiteY2" fmla="*/ 5011711 h 5011711"/>
              <a:gd name="connsiteX3" fmla="*/ 0 w 4333875"/>
              <a:gd name="connsiteY3" fmla="*/ 4935511 h 5011711"/>
              <a:gd name="connsiteX4" fmla="*/ 361950 w 4333875"/>
              <a:gd name="connsiteY4" fmla="*/ 542925 h 5011711"/>
              <a:gd name="connsiteX0" fmla="*/ 295275 w 4267200"/>
              <a:gd name="connsiteY0" fmla="*/ 542925 h 5011711"/>
              <a:gd name="connsiteX1" fmla="*/ 4191000 w 4267200"/>
              <a:gd name="connsiteY1" fmla="*/ 0 h 5011711"/>
              <a:gd name="connsiteX2" fmla="*/ 4267200 w 4267200"/>
              <a:gd name="connsiteY2" fmla="*/ 5011711 h 5011711"/>
              <a:gd name="connsiteX3" fmla="*/ 0 w 4267200"/>
              <a:gd name="connsiteY3" fmla="*/ 4983136 h 5011711"/>
              <a:gd name="connsiteX4" fmla="*/ 295275 w 4267200"/>
              <a:gd name="connsiteY4" fmla="*/ 542925 h 5011711"/>
              <a:gd name="connsiteX0" fmla="*/ 285750 w 4257675"/>
              <a:gd name="connsiteY0" fmla="*/ 542925 h 5049811"/>
              <a:gd name="connsiteX1" fmla="*/ 4181475 w 4257675"/>
              <a:gd name="connsiteY1" fmla="*/ 0 h 5049811"/>
              <a:gd name="connsiteX2" fmla="*/ 4257675 w 4257675"/>
              <a:gd name="connsiteY2" fmla="*/ 5011711 h 5049811"/>
              <a:gd name="connsiteX3" fmla="*/ 0 w 4257675"/>
              <a:gd name="connsiteY3" fmla="*/ 5049811 h 5049811"/>
              <a:gd name="connsiteX4" fmla="*/ 285750 w 4257675"/>
              <a:gd name="connsiteY4" fmla="*/ 542925 h 5049811"/>
              <a:gd name="connsiteX0" fmla="*/ 285750 w 4181475"/>
              <a:gd name="connsiteY0" fmla="*/ 542925 h 5068861"/>
              <a:gd name="connsiteX1" fmla="*/ 4181475 w 4181475"/>
              <a:gd name="connsiteY1" fmla="*/ 0 h 5068861"/>
              <a:gd name="connsiteX2" fmla="*/ 4181475 w 4181475"/>
              <a:gd name="connsiteY2" fmla="*/ 5068861 h 5068861"/>
              <a:gd name="connsiteX3" fmla="*/ 0 w 4181475"/>
              <a:gd name="connsiteY3" fmla="*/ 5049811 h 5068861"/>
              <a:gd name="connsiteX4" fmla="*/ 285750 w 4181475"/>
              <a:gd name="connsiteY4" fmla="*/ 542925 h 5068861"/>
              <a:gd name="connsiteX0" fmla="*/ 285750 w 4257675"/>
              <a:gd name="connsiteY0" fmla="*/ 542925 h 5106961"/>
              <a:gd name="connsiteX1" fmla="*/ 4181475 w 4257675"/>
              <a:gd name="connsiteY1" fmla="*/ 0 h 5106961"/>
              <a:gd name="connsiteX2" fmla="*/ 4257675 w 4257675"/>
              <a:gd name="connsiteY2" fmla="*/ 5106961 h 5106961"/>
              <a:gd name="connsiteX3" fmla="*/ 0 w 4257675"/>
              <a:gd name="connsiteY3" fmla="*/ 5049811 h 5106961"/>
              <a:gd name="connsiteX4" fmla="*/ 285750 w 4257675"/>
              <a:gd name="connsiteY4" fmla="*/ 542925 h 5106961"/>
              <a:gd name="connsiteX0" fmla="*/ 314325 w 4286250"/>
              <a:gd name="connsiteY0" fmla="*/ 542925 h 5106961"/>
              <a:gd name="connsiteX1" fmla="*/ 4210050 w 4286250"/>
              <a:gd name="connsiteY1" fmla="*/ 0 h 5106961"/>
              <a:gd name="connsiteX2" fmla="*/ 4286250 w 4286250"/>
              <a:gd name="connsiteY2" fmla="*/ 5106961 h 5106961"/>
              <a:gd name="connsiteX3" fmla="*/ 0 w 4286250"/>
              <a:gd name="connsiteY3" fmla="*/ 5021236 h 5106961"/>
              <a:gd name="connsiteX4" fmla="*/ 314325 w 4286250"/>
              <a:gd name="connsiteY4" fmla="*/ 542925 h 5106961"/>
              <a:gd name="connsiteX0" fmla="*/ 457200 w 4286250"/>
              <a:gd name="connsiteY0" fmla="*/ 419100 h 5106961"/>
              <a:gd name="connsiteX1" fmla="*/ 4210050 w 4286250"/>
              <a:gd name="connsiteY1" fmla="*/ 0 h 5106961"/>
              <a:gd name="connsiteX2" fmla="*/ 4286250 w 4286250"/>
              <a:gd name="connsiteY2" fmla="*/ 5106961 h 5106961"/>
              <a:gd name="connsiteX3" fmla="*/ 0 w 4286250"/>
              <a:gd name="connsiteY3" fmla="*/ 5021236 h 5106961"/>
              <a:gd name="connsiteX4" fmla="*/ 457200 w 4286250"/>
              <a:gd name="connsiteY4" fmla="*/ 419100 h 5106961"/>
              <a:gd name="connsiteX0" fmla="*/ 419100 w 4286250"/>
              <a:gd name="connsiteY0" fmla="*/ 247650 h 5106961"/>
              <a:gd name="connsiteX1" fmla="*/ 4210050 w 4286250"/>
              <a:gd name="connsiteY1" fmla="*/ 0 h 5106961"/>
              <a:gd name="connsiteX2" fmla="*/ 4286250 w 4286250"/>
              <a:gd name="connsiteY2" fmla="*/ 5106961 h 5106961"/>
              <a:gd name="connsiteX3" fmla="*/ 0 w 4286250"/>
              <a:gd name="connsiteY3" fmla="*/ 5021236 h 5106961"/>
              <a:gd name="connsiteX4" fmla="*/ 419100 w 4286250"/>
              <a:gd name="connsiteY4" fmla="*/ 247650 h 5106961"/>
              <a:gd name="connsiteX0" fmla="*/ 371475 w 4286250"/>
              <a:gd name="connsiteY0" fmla="*/ 0 h 5364136"/>
              <a:gd name="connsiteX1" fmla="*/ 4210050 w 4286250"/>
              <a:gd name="connsiteY1" fmla="*/ 257175 h 5364136"/>
              <a:gd name="connsiteX2" fmla="*/ 4286250 w 4286250"/>
              <a:gd name="connsiteY2" fmla="*/ 5364136 h 5364136"/>
              <a:gd name="connsiteX3" fmla="*/ 0 w 4286250"/>
              <a:gd name="connsiteY3" fmla="*/ 5278411 h 5364136"/>
              <a:gd name="connsiteX4" fmla="*/ 371475 w 4286250"/>
              <a:gd name="connsiteY4" fmla="*/ 0 h 5364136"/>
              <a:gd name="connsiteX0" fmla="*/ 323850 w 4286250"/>
              <a:gd name="connsiteY0" fmla="*/ 0 h 5164111"/>
              <a:gd name="connsiteX1" fmla="*/ 4210050 w 4286250"/>
              <a:gd name="connsiteY1" fmla="*/ 57150 h 5164111"/>
              <a:gd name="connsiteX2" fmla="*/ 4286250 w 4286250"/>
              <a:gd name="connsiteY2" fmla="*/ 5164111 h 5164111"/>
              <a:gd name="connsiteX3" fmla="*/ 0 w 4286250"/>
              <a:gd name="connsiteY3" fmla="*/ 5078386 h 5164111"/>
              <a:gd name="connsiteX4" fmla="*/ 323850 w 4286250"/>
              <a:gd name="connsiteY4" fmla="*/ 0 h 5164111"/>
              <a:gd name="connsiteX0" fmla="*/ 219075 w 4286250"/>
              <a:gd name="connsiteY0" fmla="*/ 0 h 5126011"/>
              <a:gd name="connsiteX1" fmla="*/ 4210050 w 4286250"/>
              <a:gd name="connsiteY1" fmla="*/ 19050 h 5126011"/>
              <a:gd name="connsiteX2" fmla="*/ 4286250 w 4286250"/>
              <a:gd name="connsiteY2" fmla="*/ 5126011 h 5126011"/>
              <a:gd name="connsiteX3" fmla="*/ 0 w 4286250"/>
              <a:gd name="connsiteY3" fmla="*/ 5040286 h 5126011"/>
              <a:gd name="connsiteX4" fmla="*/ 219075 w 4286250"/>
              <a:gd name="connsiteY4" fmla="*/ 0 h 5126011"/>
              <a:gd name="connsiteX0" fmla="*/ 123825 w 4286250"/>
              <a:gd name="connsiteY0" fmla="*/ 9525 h 5106961"/>
              <a:gd name="connsiteX1" fmla="*/ 4210050 w 4286250"/>
              <a:gd name="connsiteY1" fmla="*/ 0 h 5106961"/>
              <a:gd name="connsiteX2" fmla="*/ 4286250 w 4286250"/>
              <a:gd name="connsiteY2" fmla="*/ 5106961 h 5106961"/>
              <a:gd name="connsiteX3" fmla="*/ 0 w 4286250"/>
              <a:gd name="connsiteY3" fmla="*/ 5021236 h 5106961"/>
              <a:gd name="connsiteX4" fmla="*/ 123825 w 4286250"/>
              <a:gd name="connsiteY4" fmla="*/ 9525 h 5106961"/>
              <a:gd name="connsiteX0" fmla="*/ 104775 w 4286250"/>
              <a:gd name="connsiteY0" fmla="*/ 95250 h 5106961"/>
              <a:gd name="connsiteX1" fmla="*/ 4210050 w 4286250"/>
              <a:gd name="connsiteY1" fmla="*/ 0 h 5106961"/>
              <a:gd name="connsiteX2" fmla="*/ 4286250 w 4286250"/>
              <a:gd name="connsiteY2" fmla="*/ 5106961 h 5106961"/>
              <a:gd name="connsiteX3" fmla="*/ 0 w 4286250"/>
              <a:gd name="connsiteY3" fmla="*/ 5021236 h 5106961"/>
              <a:gd name="connsiteX4" fmla="*/ 104775 w 4286250"/>
              <a:gd name="connsiteY4" fmla="*/ 95250 h 5106961"/>
              <a:gd name="connsiteX0" fmla="*/ 104775 w 4286250"/>
              <a:gd name="connsiteY0" fmla="*/ 161925 h 5173636"/>
              <a:gd name="connsiteX1" fmla="*/ 4257675 w 4286250"/>
              <a:gd name="connsiteY1" fmla="*/ 0 h 5173636"/>
              <a:gd name="connsiteX2" fmla="*/ 4286250 w 4286250"/>
              <a:gd name="connsiteY2" fmla="*/ 5173636 h 5173636"/>
              <a:gd name="connsiteX3" fmla="*/ 0 w 4286250"/>
              <a:gd name="connsiteY3" fmla="*/ 5087911 h 5173636"/>
              <a:gd name="connsiteX4" fmla="*/ 104775 w 4286250"/>
              <a:gd name="connsiteY4" fmla="*/ 161925 h 5173636"/>
              <a:gd name="connsiteX0" fmla="*/ 104775 w 4286250"/>
              <a:gd name="connsiteY0" fmla="*/ 276225 h 5287936"/>
              <a:gd name="connsiteX1" fmla="*/ 4229100 w 4286250"/>
              <a:gd name="connsiteY1" fmla="*/ 0 h 5287936"/>
              <a:gd name="connsiteX2" fmla="*/ 4286250 w 4286250"/>
              <a:gd name="connsiteY2" fmla="*/ 5287936 h 5287936"/>
              <a:gd name="connsiteX3" fmla="*/ 0 w 4286250"/>
              <a:gd name="connsiteY3" fmla="*/ 5202211 h 5287936"/>
              <a:gd name="connsiteX4" fmla="*/ 104775 w 4286250"/>
              <a:gd name="connsiteY4" fmla="*/ 276225 h 5287936"/>
              <a:gd name="connsiteX0" fmla="*/ 104775 w 4286250"/>
              <a:gd name="connsiteY0" fmla="*/ 333375 h 5345086"/>
              <a:gd name="connsiteX1" fmla="*/ 4191000 w 4286250"/>
              <a:gd name="connsiteY1" fmla="*/ 0 h 5345086"/>
              <a:gd name="connsiteX2" fmla="*/ 4286250 w 4286250"/>
              <a:gd name="connsiteY2" fmla="*/ 5345086 h 5345086"/>
              <a:gd name="connsiteX3" fmla="*/ 0 w 4286250"/>
              <a:gd name="connsiteY3" fmla="*/ 5259361 h 5345086"/>
              <a:gd name="connsiteX4" fmla="*/ 104775 w 4286250"/>
              <a:gd name="connsiteY4" fmla="*/ 333375 h 5345086"/>
              <a:gd name="connsiteX0" fmla="*/ 104775 w 4286250"/>
              <a:gd name="connsiteY0" fmla="*/ 323850 h 5335561"/>
              <a:gd name="connsiteX1" fmla="*/ 4105275 w 4286250"/>
              <a:gd name="connsiteY1" fmla="*/ 0 h 5335561"/>
              <a:gd name="connsiteX2" fmla="*/ 4286250 w 4286250"/>
              <a:gd name="connsiteY2" fmla="*/ 5335561 h 5335561"/>
              <a:gd name="connsiteX3" fmla="*/ 0 w 4286250"/>
              <a:gd name="connsiteY3" fmla="*/ 5249836 h 5335561"/>
              <a:gd name="connsiteX4" fmla="*/ 104775 w 4286250"/>
              <a:gd name="connsiteY4" fmla="*/ 323850 h 5335561"/>
              <a:gd name="connsiteX0" fmla="*/ 104775 w 4286250"/>
              <a:gd name="connsiteY0" fmla="*/ 257175 h 5268886"/>
              <a:gd name="connsiteX1" fmla="*/ 4067175 w 4286250"/>
              <a:gd name="connsiteY1" fmla="*/ 0 h 5268886"/>
              <a:gd name="connsiteX2" fmla="*/ 4286250 w 4286250"/>
              <a:gd name="connsiteY2" fmla="*/ 5268886 h 5268886"/>
              <a:gd name="connsiteX3" fmla="*/ 0 w 4286250"/>
              <a:gd name="connsiteY3" fmla="*/ 5183161 h 5268886"/>
              <a:gd name="connsiteX4" fmla="*/ 104775 w 4286250"/>
              <a:gd name="connsiteY4" fmla="*/ 257175 h 5268886"/>
              <a:gd name="connsiteX0" fmla="*/ 104775 w 4286250"/>
              <a:gd name="connsiteY0" fmla="*/ 238125 h 5249836"/>
              <a:gd name="connsiteX1" fmla="*/ 4057650 w 4286250"/>
              <a:gd name="connsiteY1" fmla="*/ 0 h 5249836"/>
              <a:gd name="connsiteX2" fmla="*/ 4286250 w 4286250"/>
              <a:gd name="connsiteY2" fmla="*/ 5249836 h 5249836"/>
              <a:gd name="connsiteX3" fmla="*/ 0 w 4286250"/>
              <a:gd name="connsiteY3" fmla="*/ 5164111 h 5249836"/>
              <a:gd name="connsiteX4" fmla="*/ 104775 w 4286250"/>
              <a:gd name="connsiteY4" fmla="*/ 238125 h 5249836"/>
              <a:gd name="connsiteX0" fmla="*/ 57150 w 4238625"/>
              <a:gd name="connsiteY0" fmla="*/ 238125 h 5249836"/>
              <a:gd name="connsiteX1" fmla="*/ 4010025 w 4238625"/>
              <a:gd name="connsiteY1" fmla="*/ 0 h 5249836"/>
              <a:gd name="connsiteX2" fmla="*/ 4238625 w 4238625"/>
              <a:gd name="connsiteY2" fmla="*/ 5249836 h 5249836"/>
              <a:gd name="connsiteX3" fmla="*/ 0 w 4238625"/>
              <a:gd name="connsiteY3" fmla="*/ 5164111 h 5249836"/>
              <a:gd name="connsiteX4" fmla="*/ 57150 w 4238625"/>
              <a:gd name="connsiteY4" fmla="*/ 238125 h 5249836"/>
              <a:gd name="connsiteX0" fmla="*/ 38100 w 4219575"/>
              <a:gd name="connsiteY0" fmla="*/ 238125 h 5249836"/>
              <a:gd name="connsiteX1" fmla="*/ 3990975 w 4219575"/>
              <a:gd name="connsiteY1" fmla="*/ 0 h 5249836"/>
              <a:gd name="connsiteX2" fmla="*/ 4219575 w 4219575"/>
              <a:gd name="connsiteY2" fmla="*/ 5249836 h 5249836"/>
              <a:gd name="connsiteX3" fmla="*/ 0 w 4219575"/>
              <a:gd name="connsiteY3" fmla="*/ 5240311 h 5249836"/>
              <a:gd name="connsiteX4" fmla="*/ 38100 w 4219575"/>
              <a:gd name="connsiteY4" fmla="*/ 238125 h 5249836"/>
              <a:gd name="connsiteX0" fmla="*/ 0 w 4181475"/>
              <a:gd name="connsiteY0" fmla="*/ 238125 h 5249836"/>
              <a:gd name="connsiteX1" fmla="*/ 3952875 w 4181475"/>
              <a:gd name="connsiteY1" fmla="*/ 0 h 5249836"/>
              <a:gd name="connsiteX2" fmla="*/ 4181475 w 4181475"/>
              <a:gd name="connsiteY2" fmla="*/ 5249836 h 5249836"/>
              <a:gd name="connsiteX3" fmla="*/ 9525 w 4181475"/>
              <a:gd name="connsiteY3" fmla="*/ 5240311 h 5249836"/>
              <a:gd name="connsiteX4" fmla="*/ 0 w 4181475"/>
              <a:gd name="connsiteY4" fmla="*/ 238125 h 5249836"/>
              <a:gd name="connsiteX0" fmla="*/ 0 w 4152900"/>
              <a:gd name="connsiteY0" fmla="*/ 238125 h 5316511"/>
              <a:gd name="connsiteX1" fmla="*/ 3952875 w 4152900"/>
              <a:gd name="connsiteY1" fmla="*/ 0 h 5316511"/>
              <a:gd name="connsiteX2" fmla="*/ 4152900 w 4152900"/>
              <a:gd name="connsiteY2" fmla="*/ 5316511 h 5316511"/>
              <a:gd name="connsiteX3" fmla="*/ 9525 w 4152900"/>
              <a:gd name="connsiteY3" fmla="*/ 5240311 h 5316511"/>
              <a:gd name="connsiteX4" fmla="*/ 0 w 4152900"/>
              <a:gd name="connsiteY4" fmla="*/ 238125 h 5316511"/>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240311 h 5345086"/>
              <a:gd name="connsiteX4" fmla="*/ 0 w 4210050"/>
              <a:gd name="connsiteY4" fmla="*/ 238125 h 5345086"/>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183161 h 5345086"/>
              <a:gd name="connsiteX4" fmla="*/ 0 w 4210050"/>
              <a:gd name="connsiteY4" fmla="*/ 238125 h 5345086"/>
              <a:gd name="connsiteX0" fmla="*/ 47625 w 4257675"/>
              <a:gd name="connsiteY0" fmla="*/ 238125 h 5345086"/>
              <a:gd name="connsiteX1" fmla="*/ 4000500 w 4257675"/>
              <a:gd name="connsiteY1" fmla="*/ 0 h 5345086"/>
              <a:gd name="connsiteX2" fmla="*/ 4257675 w 4257675"/>
              <a:gd name="connsiteY2" fmla="*/ 5345086 h 5345086"/>
              <a:gd name="connsiteX3" fmla="*/ 0 w 4257675"/>
              <a:gd name="connsiteY3" fmla="*/ 5173636 h 5345086"/>
              <a:gd name="connsiteX4" fmla="*/ 47625 w 4257675"/>
              <a:gd name="connsiteY4" fmla="*/ 238125 h 5345086"/>
              <a:gd name="connsiteX0" fmla="*/ 76200 w 4286250"/>
              <a:gd name="connsiteY0" fmla="*/ 238125 h 5345086"/>
              <a:gd name="connsiteX1" fmla="*/ 4029075 w 4286250"/>
              <a:gd name="connsiteY1" fmla="*/ 0 h 5345086"/>
              <a:gd name="connsiteX2" fmla="*/ 4286250 w 4286250"/>
              <a:gd name="connsiteY2" fmla="*/ 5345086 h 5345086"/>
              <a:gd name="connsiteX3" fmla="*/ 0 w 4286250"/>
              <a:gd name="connsiteY3" fmla="*/ 5154586 h 5345086"/>
              <a:gd name="connsiteX4" fmla="*/ 76200 w 4286250"/>
              <a:gd name="connsiteY4" fmla="*/ 238125 h 5345086"/>
              <a:gd name="connsiteX0" fmla="*/ 123825 w 4333875"/>
              <a:gd name="connsiteY0" fmla="*/ 238125 h 5345086"/>
              <a:gd name="connsiteX1" fmla="*/ 4076700 w 4333875"/>
              <a:gd name="connsiteY1" fmla="*/ 0 h 5345086"/>
              <a:gd name="connsiteX2" fmla="*/ 4333875 w 4333875"/>
              <a:gd name="connsiteY2" fmla="*/ 5345086 h 5345086"/>
              <a:gd name="connsiteX3" fmla="*/ 0 w 4333875"/>
              <a:gd name="connsiteY3" fmla="*/ 5164111 h 5345086"/>
              <a:gd name="connsiteX4" fmla="*/ 123825 w 4333875"/>
              <a:gd name="connsiteY4" fmla="*/ 238125 h 5345086"/>
              <a:gd name="connsiteX0" fmla="*/ 114300 w 4324350"/>
              <a:gd name="connsiteY0" fmla="*/ 238125 h 5345086"/>
              <a:gd name="connsiteX1" fmla="*/ 4067175 w 4324350"/>
              <a:gd name="connsiteY1" fmla="*/ 0 h 5345086"/>
              <a:gd name="connsiteX2" fmla="*/ 4324350 w 4324350"/>
              <a:gd name="connsiteY2" fmla="*/ 5345086 h 5345086"/>
              <a:gd name="connsiteX3" fmla="*/ 0 w 4324350"/>
              <a:gd name="connsiteY3" fmla="*/ 5192686 h 5345086"/>
              <a:gd name="connsiteX4" fmla="*/ 114300 w 4324350"/>
              <a:gd name="connsiteY4" fmla="*/ 238125 h 5345086"/>
              <a:gd name="connsiteX0" fmla="*/ 114300 w 4257675"/>
              <a:gd name="connsiteY0" fmla="*/ 238125 h 5364136"/>
              <a:gd name="connsiteX1" fmla="*/ 4067175 w 4257675"/>
              <a:gd name="connsiteY1" fmla="*/ 0 h 5364136"/>
              <a:gd name="connsiteX2" fmla="*/ 4257675 w 4257675"/>
              <a:gd name="connsiteY2" fmla="*/ 5364136 h 5364136"/>
              <a:gd name="connsiteX3" fmla="*/ 0 w 4257675"/>
              <a:gd name="connsiteY3" fmla="*/ 5192686 h 5364136"/>
              <a:gd name="connsiteX4" fmla="*/ 114300 w 4257675"/>
              <a:gd name="connsiteY4" fmla="*/ 238125 h 5364136"/>
              <a:gd name="connsiteX0" fmla="*/ 114300 w 4295775"/>
              <a:gd name="connsiteY0" fmla="*/ 238125 h 5354611"/>
              <a:gd name="connsiteX1" fmla="*/ 4067175 w 4295775"/>
              <a:gd name="connsiteY1" fmla="*/ 0 h 5354611"/>
              <a:gd name="connsiteX2" fmla="*/ 4295775 w 4295775"/>
              <a:gd name="connsiteY2" fmla="*/ 5354611 h 5354611"/>
              <a:gd name="connsiteX3" fmla="*/ 0 w 4295775"/>
              <a:gd name="connsiteY3" fmla="*/ 5192686 h 5354611"/>
              <a:gd name="connsiteX4" fmla="*/ 114300 w 4295775"/>
              <a:gd name="connsiteY4" fmla="*/ 238125 h 5354611"/>
              <a:gd name="connsiteX0" fmla="*/ 114300 w 4305300"/>
              <a:gd name="connsiteY0" fmla="*/ 238125 h 5335561"/>
              <a:gd name="connsiteX1" fmla="*/ 4067175 w 4305300"/>
              <a:gd name="connsiteY1" fmla="*/ 0 h 5335561"/>
              <a:gd name="connsiteX2" fmla="*/ 4305300 w 4305300"/>
              <a:gd name="connsiteY2" fmla="*/ 5335561 h 5335561"/>
              <a:gd name="connsiteX3" fmla="*/ 0 w 4305300"/>
              <a:gd name="connsiteY3" fmla="*/ 5192686 h 5335561"/>
              <a:gd name="connsiteX4" fmla="*/ 114300 w 4305300"/>
              <a:gd name="connsiteY4" fmla="*/ 238125 h 5335561"/>
              <a:gd name="connsiteX0" fmla="*/ 114300 w 4333875"/>
              <a:gd name="connsiteY0" fmla="*/ 238125 h 5316511"/>
              <a:gd name="connsiteX1" fmla="*/ 4067175 w 4333875"/>
              <a:gd name="connsiteY1" fmla="*/ 0 h 5316511"/>
              <a:gd name="connsiteX2" fmla="*/ 4333875 w 4333875"/>
              <a:gd name="connsiteY2" fmla="*/ 5316511 h 5316511"/>
              <a:gd name="connsiteX3" fmla="*/ 0 w 4333875"/>
              <a:gd name="connsiteY3" fmla="*/ 5192686 h 5316511"/>
              <a:gd name="connsiteX4" fmla="*/ 114300 w 4333875"/>
              <a:gd name="connsiteY4" fmla="*/ 238125 h 5316511"/>
              <a:gd name="connsiteX0" fmla="*/ 114300 w 4352925"/>
              <a:gd name="connsiteY0" fmla="*/ 238125 h 5316511"/>
              <a:gd name="connsiteX1" fmla="*/ 4067175 w 4352925"/>
              <a:gd name="connsiteY1" fmla="*/ 0 h 5316511"/>
              <a:gd name="connsiteX2" fmla="*/ 4352925 w 4352925"/>
              <a:gd name="connsiteY2" fmla="*/ 5316511 h 5316511"/>
              <a:gd name="connsiteX3" fmla="*/ 0 w 4352925"/>
              <a:gd name="connsiteY3" fmla="*/ 5192686 h 5316511"/>
              <a:gd name="connsiteX4" fmla="*/ 114300 w 4352925"/>
              <a:gd name="connsiteY4" fmla="*/ 238125 h 53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25" h="5316511">
                <a:moveTo>
                  <a:pt x="114300" y="238125"/>
                </a:moveTo>
                <a:lnTo>
                  <a:pt x="4067175" y="0"/>
                </a:lnTo>
                <a:lnTo>
                  <a:pt x="4352925" y="5316511"/>
                </a:lnTo>
                <a:lnTo>
                  <a:pt x="0" y="5192686"/>
                </a:lnTo>
                <a:lnTo>
                  <a:pt x="114300" y="238125"/>
                </a:lnTo>
                <a:close/>
              </a:path>
            </a:pathLst>
          </a:custGeom>
          <a:solidFill>
            <a:schemeClr val="bg1">
              <a:lumMod val="95000"/>
            </a:schemeClr>
          </a:solidFill>
          <a:effectLst>
            <a:innerShdw blurRad="114300">
              <a:prstClr val="black"/>
            </a:innerShdw>
          </a:effectLst>
          <a:scene3d>
            <a:camera prst="isometricBottomDown">
              <a:rot lat="2265677" lon="18553879" rev="17793884"/>
            </a:camera>
            <a:lightRig rig="threePt" dir="t"/>
          </a:scene3d>
        </p:spPr>
        <p:txBody>
          <a:bodyPr/>
          <a:lstStyle>
            <a:lvl1pPr marL="0" indent="0">
              <a:buNone/>
              <a:defRPr sz="1200">
                <a:solidFill>
                  <a:schemeClr val="bg1">
                    <a:lumMod val="75000"/>
                  </a:schemeClr>
                </a:solidFill>
              </a:defRPr>
            </a:lvl1pPr>
          </a:lstStyle>
          <a:p>
            <a:r>
              <a:rPr lang="en-US" dirty="0"/>
              <a:t>Click icon to add picture</a:t>
            </a:r>
            <a:endParaRPr lang="id-ID"/>
          </a:p>
        </p:txBody>
      </p:sp>
    </p:spTree>
    <p:extLst>
      <p:ext uri="{BB962C8B-B14F-4D97-AF65-F5344CB8AC3E}">
        <p14:creationId xmlns:p14="http://schemas.microsoft.com/office/powerpoint/2010/main" val="367875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B40C9E0-49F7-7C48-A680-606BE8574022}"/>
              </a:ext>
            </a:extLst>
          </p:cNvPr>
          <p:cNvSpPr/>
          <p:nvPr userDrawn="1"/>
        </p:nvSpPr>
        <p:spPr>
          <a:xfrm>
            <a:off x="0" y="-1"/>
            <a:ext cx="7947212" cy="685800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6ADC6760-32ED-EE4C-8F37-C1D860F5A1E5}"/>
              </a:ext>
            </a:extLst>
          </p:cNvPr>
          <p:cNvGrpSpPr/>
          <p:nvPr userDrawn="1"/>
        </p:nvGrpSpPr>
        <p:grpSpPr>
          <a:xfrm>
            <a:off x="5974977" y="793376"/>
            <a:ext cx="6252469" cy="6288625"/>
            <a:chOff x="144192" y="1442290"/>
            <a:chExt cx="4689352" cy="4716468"/>
          </a:xfrm>
        </p:grpSpPr>
        <p:pic>
          <p:nvPicPr>
            <p:cNvPr id="10" name="Picture 9" descr="Captura de pantalla 2016-03-07 a las 10.49.25 a.m..png">
              <a:extLst>
                <a:ext uri="{FF2B5EF4-FFF2-40B4-BE49-F238E27FC236}">
                  <a16:creationId xmlns:a16="http://schemas.microsoft.com/office/drawing/2014/main" id="{1C89EF0C-3008-8740-AF5B-419CEB031A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192" y="1442290"/>
              <a:ext cx="4689352" cy="4716468"/>
            </a:xfrm>
            <a:prstGeom prst="rect">
              <a:avLst/>
            </a:prstGeom>
          </p:spPr>
        </p:pic>
        <p:sp>
          <p:nvSpPr>
            <p:cNvPr id="11" name="Rectangle 10">
              <a:extLst>
                <a:ext uri="{FF2B5EF4-FFF2-40B4-BE49-F238E27FC236}">
                  <a16:creationId xmlns:a16="http://schemas.microsoft.com/office/drawing/2014/main" id="{A6273C32-51B9-984A-A4C6-423A5A28BB50}"/>
                </a:ext>
              </a:extLst>
            </p:cNvPr>
            <p:cNvSpPr/>
            <p:nvPr userDrawn="1"/>
          </p:nvSpPr>
          <p:spPr>
            <a:xfrm>
              <a:off x="1673972" y="1541696"/>
              <a:ext cx="1636567" cy="106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13" name="Picture Placeholder 12">
            <a:extLst>
              <a:ext uri="{FF2B5EF4-FFF2-40B4-BE49-F238E27FC236}">
                <a16:creationId xmlns:a16="http://schemas.microsoft.com/office/drawing/2014/main" id="{EB86A544-2B96-8F44-A056-D449628D672B}"/>
              </a:ext>
            </a:extLst>
          </p:cNvPr>
          <p:cNvSpPr>
            <a:spLocks noGrp="1"/>
          </p:cNvSpPr>
          <p:nvPr>
            <p:ph type="pic" sz="quarter" idx="10"/>
          </p:nvPr>
        </p:nvSpPr>
        <p:spPr>
          <a:xfrm>
            <a:off x="6404153" y="793375"/>
            <a:ext cx="5421871" cy="5455828"/>
          </a:xfrm>
        </p:spPr>
        <p:txBody>
          <a:bodyPr/>
          <a:lstStyle/>
          <a:p>
            <a:r>
              <a:rPr lang="en-US" dirty="0"/>
              <a:t>Click icon to add picture</a:t>
            </a:r>
          </a:p>
        </p:txBody>
      </p:sp>
      <p:sp>
        <p:nvSpPr>
          <p:cNvPr id="23" name="Title 1">
            <a:extLst>
              <a:ext uri="{FF2B5EF4-FFF2-40B4-BE49-F238E27FC236}">
                <a16:creationId xmlns:a16="http://schemas.microsoft.com/office/drawing/2014/main" id="{51976B10-2283-5A41-A028-4812ACE3C733}"/>
              </a:ext>
            </a:extLst>
          </p:cNvPr>
          <p:cNvSpPr>
            <a:spLocks noGrp="1"/>
          </p:cNvSpPr>
          <p:nvPr>
            <p:ph type="title" hasCustomPrompt="1"/>
          </p:nvPr>
        </p:nvSpPr>
        <p:spPr>
          <a:xfrm>
            <a:off x="360386" y="508562"/>
            <a:ext cx="5422026" cy="1169581"/>
          </a:xfrm>
        </p:spPr>
        <p:txBody>
          <a:bodyPr>
            <a:noAutofit/>
          </a:bodyPr>
          <a:lstStyle>
            <a:lvl1pPr>
              <a:lnSpc>
                <a:spcPts val="3500"/>
              </a:lnSpc>
              <a:defRPr>
                <a:solidFill>
                  <a:schemeClr val="bg1"/>
                </a:solidFill>
              </a:defRPr>
            </a:lvl1pPr>
          </a:lstStyle>
          <a:p>
            <a:r>
              <a:rPr lang="en-US" dirty="0"/>
              <a:t>Click to edit main title</a:t>
            </a:r>
          </a:p>
        </p:txBody>
      </p:sp>
      <p:sp>
        <p:nvSpPr>
          <p:cNvPr id="24" name="Content Placeholder 2">
            <a:extLst>
              <a:ext uri="{FF2B5EF4-FFF2-40B4-BE49-F238E27FC236}">
                <a16:creationId xmlns:a16="http://schemas.microsoft.com/office/drawing/2014/main" id="{79A98BEA-530F-FA44-8FAC-BF395EABD882}"/>
              </a:ext>
            </a:extLst>
          </p:cNvPr>
          <p:cNvSpPr>
            <a:spLocks noGrp="1"/>
          </p:cNvSpPr>
          <p:nvPr>
            <p:ph idx="1"/>
          </p:nvPr>
        </p:nvSpPr>
        <p:spPr>
          <a:xfrm>
            <a:off x="359987" y="2586392"/>
            <a:ext cx="5422026" cy="3535275"/>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8">
            <a:extLst>
              <a:ext uri="{FF2B5EF4-FFF2-40B4-BE49-F238E27FC236}">
                <a16:creationId xmlns:a16="http://schemas.microsoft.com/office/drawing/2014/main" id="{FAB19C75-0CDD-E94A-A926-46283F757DCE}"/>
              </a:ext>
            </a:extLst>
          </p:cNvPr>
          <p:cNvSpPr>
            <a:spLocks noGrp="1"/>
          </p:cNvSpPr>
          <p:nvPr>
            <p:ph type="body" sz="quarter" idx="14" hasCustomPrompt="1"/>
          </p:nvPr>
        </p:nvSpPr>
        <p:spPr>
          <a:xfrm>
            <a:off x="359987" y="1648070"/>
            <a:ext cx="5422026"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26" name="Picture 6">
            <a:extLst>
              <a:ext uri="{FF2B5EF4-FFF2-40B4-BE49-F238E27FC236}">
                <a16:creationId xmlns:a16="http://schemas.microsoft.com/office/drawing/2014/main" id="{9299E0F1-DC16-8740-89FE-0D96CC020A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9986" y="6343332"/>
            <a:ext cx="729343" cy="323317"/>
          </a:xfrm>
          <a:prstGeom prst="rect">
            <a:avLst/>
          </a:prstGeom>
        </p:spPr>
      </p:pic>
      <p:grpSp>
        <p:nvGrpSpPr>
          <p:cNvPr id="29" name="Group 28">
            <a:extLst>
              <a:ext uri="{FF2B5EF4-FFF2-40B4-BE49-F238E27FC236}">
                <a16:creationId xmlns:a16="http://schemas.microsoft.com/office/drawing/2014/main" id="{1E871B6B-97B8-9F4E-A013-9043A1FBE900}"/>
              </a:ext>
            </a:extLst>
          </p:cNvPr>
          <p:cNvGrpSpPr/>
          <p:nvPr userDrawn="1"/>
        </p:nvGrpSpPr>
        <p:grpSpPr>
          <a:xfrm>
            <a:off x="5974976" y="254982"/>
            <a:ext cx="6252469" cy="538393"/>
            <a:chOff x="144192" y="1314248"/>
            <a:chExt cx="4689352" cy="403795"/>
          </a:xfrm>
        </p:grpSpPr>
        <p:pic>
          <p:nvPicPr>
            <p:cNvPr id="30" name="Picture 29" descr="Captura de pantalla 2016-03-07 a las 10.49.25 a.m..png">
              <a:extLst>
                <a:ext uri="{FF2B5EF4-FFF2-40B4-BE49-F238E27FC236}">
                  <a16:creationId xmlns:a16="http://schemas.microsoft.com/office/drawing/2014/main" id="{C0A171AE-9C14-5B44-AAF9-339CD339AA0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44192" y="1314248"/>
              <a:ext cx="4689352" cy="403795"/>
            </a:xfrm>
            <a:prstGeom prst="rect">
              <a:avLst/>
            </a:prstGeom>
          </p:spPr>
        </p:pic>
        <p:sp>
          <p:nvSpPr>
            <p:cNvPr id="31" name="Rectangle 30">
              <a:extLst>
                <a:ext uri="{FF2B5EF4-FFF2-40B4-BE49-F238E27FC236}">
                  <a16:creationId xmlns:a16="http://schemas.microsoft.com/office/drawing/2014/main" id="{13110DF9-7A6D-E247-BDF6-67B78199DA80}"/>
                </a:ext>
              </a:extLst>
            </p:cNvPr>
            <p:cNvSpPr/>
            <p:nvPr userDrawn="1"/>
          </p:nvSpPr>
          <p:spPr>
            <a:xfrm>
              <a:off x="1673972" y="1541696"/>
              <a:ext cx="1636567" cy="106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87331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Tablet (2)">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6192A6-E6E0-064F-BA02-A2889A5C5BCE}"/>
              </a:ext>
            </a:extLst>
          </p:cNvPr>
          <p:cNvSpPr/>
          <p:nvPr userDrawn="1"/>
        </p:nvSpPr>
        <p:spPr>
          <a:xfrm>
            <a:off x="1" y="-1"/>
            <a:ext cx="2637692" cy="6858001"/>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4175A7B3-2996-C248-8074-51EC82795E40}"/>
              </a:ext>
            </a:extLst>
          </p:cNvPr>
          <p:cNvSpPr>
            <a:spLocks noGrp="1"/>
          </p:cNvSpPr>
          <p:nvPr>
            <p:ph type="title" hasCustomPrompt="1"/>
          </p:nvPr>
        </p:nvSpPr>
        <p:spPr>
          <a:xfrm>
            <a:off x="4429883" y="508562"/>
            <a:ext cx="7392661" cy="1169581"/>
          </a:xfrm>
        </p:spPr>
        <p:txBody>
          <a:bodyPr>
            <a:noAutofit/>
          </a:bodyPr>
          <a:lstStyle>
            <a:lvl1pPr algn="r">
              <a:lnSpc>
                <a:spcPts val="3500"/>
              </a:lnSpc>
              <a:defRPr>
                <a:solidFill>
                  <a:schemeClr val="tx2"/>
                </a:solidFill>
              </a:defRPr>
            </a:lvl1pPr>
          </a:lstStyle>
          <a:p>
            <a:r>
              <a:rPr lang="en-US" dirty="0"/>
              <a:t>Click to edit main title</a:t>
            </a:r>
          </a:p>
        </p:txBody>
      </p:sp>
      <p:sp>
        <p:nvSpPr>
          <p:cNvPr id="41" name="Content Placeholder 2">
            <a:extLst>
              <a:ext uri="{FF2B5EF4-FFF2-40B4-BE49-F238E27FC236}">
                <a16:creationId xmlns:a16="http://schemas.microsoft.com/office/drawing/2014/main" id="{D6C50346-7880-9643-8D9C-ECF4F50301FE}"/>
              </a:ext>
            </a:extLst>
          </p:cNvPr>
          <p:cNvSpPr>
            <a:spLocks noGrp="1"/>
          </p:cNvSpPr>
          <p:nvPr>
            <p:ph idx="1"/>
          </p:nvPr>
        </p:nvSpPr>
        <p:spPr>
          <a:xfrm>
            <a:off x="4430045" y="2586392"/>
            <a:ext cx="7392100" cy="3535275"/>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8">
            <a:extLst>
              <a:ext uri="{FF2B5EF4-FFF2-40B4-BE49-F238E27FC236}">
                <a16:creationId xmlns:a16="http://schemas.microsoft.com/office/drawing/2014/main" id="{AB406315-523E-884F-A318-170E8FF92F12}"/>
              </a:ext>
            </a:extLst>
          </p:cNvPr>
          <p:cNvSpPr>
            <a:spLocks noGrp="1"/>
          </p:cNvSpPr>
          <p:nvPr>
            <p:ph type="body" sz="quarter" idx="14" hasCustomPrompt="1"/>
          </p:nvPr>
        </p:nvSpPr>
        <p:spPr>
          <a:xfrm>
            <a:off x="4429484" y="1648070"/>
            <a:ext cx="7392661" cy="476250"/>
          </a:xfrm>
        </p:spPr>
        <p:txBody>
          <a:bodyPr lIns="0" tIns="0" rIns="0" bIns="0">
            <a:noAutofit/>
          </a:bodyPr>
          <a:lstStyle>
            <a:lvl1pPr marL="0" indent="0" algn="r">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10" name="Picture 9">
            <a:extLst>
              <a:ext uri="{FF2B5EF4-FFF2-40B4-BE49-F238E27FC236}">
                <a16:creationId xmlns:a16="http://schemas.microsoft.com/office/drawing/2014/main" id="{B3FE54FD-AD09-2B49-BE12-00C5CC1147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02671" y="6356350"/>
            <a:ext cx="729343" cy="335786"/>
          </a:xfrm>
          <a:prstGeom prst="rect">
            <a:avLst/>
          </a:prstGeom>
        </p:spPr>
      </p:pic>
      <p:pic>
        <p:nvPicPr>
          <p:cNvPr id="12" name="Picture 11">
            <a:extLst>
              <a:ext uri="{FF2B5EF4-FFF2-40B4-BE49-F238E27FC236}">
                <a16:creationId xmlns:a16="http://schemas.microsoft.com/office/drawing/2014/main" id="{D2126DFA-7A7C-374F-BBB2-01B928F84CA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523440">
            <a:off x="-1182067" y="260625"/>
            <a:ext cx="6778741" cy="6778741"/>
          </a:xfrm>
          <a:prstGeom prst="rect">
            <a:avLst/>
          </a:prstGeom>
          <a:effectLst>
            <a:outerShdw blurRad="228600" dist="38100" dir="2700000" algn="tl" rotWithShape="0">
              <a:prstClr val="black">
                <a:alpha val="54000"/>
              </a:prstClr>
            </a:outerShdw>
          </a:effectLst>
        </p:spPr>
      </p:pic>
      <p:sp>
        <p:nvSpPr>
          <p:cNvPr id="13" name="Picture Placeholder 7">
            <a:extLst>
              <a:ext uri="{FF2B5EF4-FFF2-40B4-BE49-F238E27FC236}">
                <a16:creationId xmlns:a16="http://schemas.microsoft.com/office/drawing/2014/main" id="{30D0B3B0-8947-0E40-AD6E-DDCE8A544CE1}"/>
              </a:ext>
            </a:extLst>
          </p:cNvPr>
          <p:cNvSpPr>
            <a:spLocks noGrp="1"/>
          </p:cNvSpPr>
          <p:nvPr>
            <p:ph type="pic" sz="quarter" idx="10"/>
          </p:nvPr>
        </p:nvSpPr>
        <p:spPr>
          <a:xfrm rot="340360">
            <a:off x="695496" y="473049"/>
            <a:ext cx="3455400" cy="5819396"/>
          </a:xfrm>
          <a:custGeom>
            <a:avLst/>
            <a:gdLst>
              <a:gd name="connsiteX0" fmla="*/ 0 w 2436777"/>
              <a:gd name="connsiteY0" fmla="*/ 0 h 4286250"/>
              <a:gd name="connsiteX1" fmla="*/ 2436777 w 2436777"/>
              <a:gd name="connsiteY1" fmla="*/ 0 h 4286250"/>
              <a:gd name="connsiteX2" fmla="*/ 2436777 w 2436777"/>
              <a:gd name="connsiteY2" fmla="*/ 4286250 h 4286250"/>
              <a:gd name="connsiteX3" fmla="*/ 0 w 2436777"/>
              <a:gd name="connsiteY3" fmla="*/ 4286250 h 4286250"/>
              <a:gd name="connsiteX4" fmla="*/ 0 w 2436777"/>
              <a:gd name="connsiteY4" fmla="*/ 0 h 4286250"/>
              <a:gd name="connsiteX0" fmla="*/ 0 w 2436777"/>
              <a:gd name="connsiteY0" fmla="*/ 0 h 4286250"/>
              <a:gd name="connsiteX1" fmla="*/ 2309975 w 2436777"/>
              <a:gd name="connsiteY1" fmla="*/ 516119 h 4286250"/>
              <a:gd name="connsiteX2" fmla="*/ 2436777 w 2436777"/>
              <a:gd name="connsiteY2" fmla="*/ 4286250 h 4286250"/>
              <a:gd name="connsiteX3" fmla="*/ 0 w 2436777"/>
              <a:gd name="connsiteY3" fmla="*/ 4286250 h 4286250"/>
              <a:gd name="connsiteX4" fmla="*/ 0 w 2436777"/>
              <a:gd name="connsiteY4" fmla="*/ 0 h 4286250"/>
              <a:gd name="connsiteX0" fmla="*/ 0 w 2693760"/>
              <a:gd name="connsiteY0" fmla="*/ 0 h 4380883"/>
              <a:gd name="connsiteX1" fmla="*/ 2309975 w 2693760"/>
              <a:gd name="connsiteY1" fmla="*/ 516119 h 4380883"/>
              <a:gd name="connsiteX2" fmla="*/ 2693760 w 2693760"/>
              <a:gd name="connsiteY2" fmla="*/ 4380883 h 4380883"/>
              <a:gd name="connsiteX3" fmla="*/ 0 w 2693760"/>
              <a:gd name="connsiteY3" fmla="*/ 4286250 h 4380883"/>
              <a:gd name="connsiteX4" fmla="*/ 0 w 2693760"/>
              <a:gd name="connsiteY4" fmla="*/ 0 h 4380883"/>
              <a:gd name="connsiteX0" fmla="*/ 0 w 2693760"/>
              <a:gd name="connsiteY0" fmla="*/ 0 h 4560659"/>
              <a:gd name="connsiteX1" fmla="*/ 2309975 w 2693760"/>
              <a:gd name="connsiteY1" fmla="*/ 516119 h 4560659"/>
              <a:gd name="connsiteX2" fmla="*/ 2693760 w 2693760"/>
              <a:gd name="connsiteY2" fmla="*/ 4380883 h 4560659"/>
              <a:gd name="connsiteX3" fmla="*/ 448038 w 2693760"/>
              <a:gd name="connsiteY3" fmla="*/ 4560659 h 4560659"/>
              <a:gd name="connsiteX4" fmla="*/ 0 w 2693760"/>
              <a:gd name="connsiteY4" fmla="*/ 0 h 456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760" h="4560659">
                <a:moveTo>
                  <a:pt x="0" y="0"/>
                </a:moveTo>
                <a:lnTo>
                  <a:pt x="2309975" y="516119"/>
                </a:lnTo>
                <a:lnTo>
                  <a:pt x="2693760" y="4380883"/>
                </a:lnTo>
                <a:lnTo>
                  <a:pt x="448038" y="4560659"/>
                </a:lnTo>
                <a:lnTo>
                  <a:pt x="0" y="0"/>
                </a:lnTo>
                <a:close/>
              </a:path>
            </a:pathLst>
          </a:custGeom>
          <a:solidFill>
            <a:schemeClr val="bg1">
              <a:lumMod val="95000"/>
            </a:schemeClr>
          </a:solidFill>
        </p:spPr>
        <p:txBody>
          <a:bodyPr/>
          <a:lstStyle>
            <a:lvl1pPr marL="0" indent="0">
              <a:buNone/>
              <a:defRPr sz="1200">
                <a:solidFill>
                  <a:schemeClr val="bg1">
                    <a:lumMod val="75000"/>
                  </a:schemeClr>
                </a:solidFill>
              </a:defRPr>
            </a:lvl1pPr>
          </a:lstStyle>
          <a:p>
            <a:r>
              <a:rPr lang="en-US" dirty="0"/>
              <a:t>Click icon to add picture</a:t>
            </a:r>
          </a:p>
        </p:txBody>
      </p:sp>
    </p:spTree>
    <p:extLst>
      <p:ext uri="{BB962C8B-B14F-4D97-AF65-F5344CB8AC3E}">
        <p14:creationId xmlns:p14="http://schemas.microsoft.com/office/powerpoint/2010/main" val="167049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Mobile (1)">
    <p:bg>
      <p:bgPr>
        <a:solidFill>
          <a:schemeClr val="tx2"/>
        </a:solidFill>
        <a:effectLst/>
      </p:bgPr>
    </p:bg>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4175A7B3-2996-C248-8074-51EC82795E40}"/>
              </a:ext>
            </a:extLst>
          </p:cNvPr>
          <p:cNvSpPr>
            <a:spLocks noGrp="1"/>
          </p:cNvSpPr>
          <p:nvPr>
            <p:ph type="title" hasCustomPrompt="1"/>
          </p:nvPr>
        </p:nvSpPr>
        <p:spPr>
          <a:xfrm>
            <a:off x="360386" y="508562"/>
            <a:ext cx="5422026" cy="1169581"/>
          </a:xfrm>
        </p:spPr>
        <p:txBody>
          <a:bodyPr>
            <a:noAutofit/>
          </a:bodyPr>
          <a:lstStyle>
            <a:lvl1pPr>
              <a:lnSpc>
                <a:spcPts val="3500"/>
              </a:lnSpc>
              <a:defRPr>
                <a:solidFill>
                  <a:schemeClr val="bg1"/>
                </a:solidFill>
              </a:defRPr>
            </a:lvl1pPr>
          </a:lstStyle>
          <a:p>
            <a:r>
              <a:rPr lang="en-US" dirty="0"/>
              <a:t>Click to edit main title</a:t>
            </a:r>
          </a:p>
        </p:txBody>
      </p:sp>
      <p:sp>
        <p:nvSpPr>
          <p:cNvPr id="41" name="Content Placeholder 2">
            <a:extLst>
              <a:ext uri="{FF2B5EF4-FFF2-40B4-BE49-F238E27FC236}">
                <a16:creationId xmlns:a16="http://schemas.microsoft.com/office/drawing/2014/main" id="{D6C50346-7880-9643-8D9C-ECF4F50301FE}"/>
              </a:ext>
            </a:extLst>
          </p:cNvPr>
          <p:cNvSpPr>
            <a:spLocks noGrp="1"/>
          </p:cNvSpPr>
          <p:nvPr>
            <p:ph idx="1"/>
          </p:nvPr>
        </p:nvSpPr>
        <p:spPr>
          <a:xfrm>
            <a:off x="359987" y="2586392"/>
            <a:ext cx="5422026" cy="3535275"/>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8">
            <a:extLst>
              <a:ext uri="{FF2B5EF4-FFF2-40B4-BE49-F238E27FC236}">
                <a16:creationId xmlns:a16="http://schemas.microsoft.com/office/drawing/2014/main" id="{AB406315-523E-884F-A318-170E8FF92F12}"/>
              </a:ext>
            </a:extLst>
          </p:cNvPr>
          <p:cNvSpPr>
            <a:spLocks noGrp="1"/>
          </p:cNvSpPr>
          <p:nvPr>
            <p:ph type="body" sz="quarter" idx="14" hasCustomPrompt="1"/>
          </p:nvPr>
        </p:nvSpPr>
        <p:spPr>
          <a:xfrm>
            <a:off x="359987" y="1648070"/>
            <a:ext cx="5422026"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
        <p:nvSpPr>
          <p:cNvPr id="9" name="Right Triangle 8">
            <a:extLst>
              <a:ext uri="{FF2B5EF4-FFF2-40B4-BE49-F238E27FC236}">
                <a16:creationId xmlns:a16="http://schemas.microsoft.com/office/drawing/2014/main" id="{9AE7689F-2DC7-5145-B432-58B27645F49F}"/>
              </a:ext>
            </a:extLst>
          </p:cNvPr>
          <p:cNvSpPr/>
          <p:nvPr userDrawn="1"/>
        </p:nvSpPr>
        <p:spPr>
          <a:xfrm flipH="1">
            <a:off x="4708186" y="0"/>
            <a:ext cx="7483813" cy="68580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3C49178-7B98-3741-8F95-20199F368B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72613" y="552207"/>
            <a:ext cx="6005208" cy="4503906"/>
          </a:xfrm>
          <a:prstGeom prst="rect">
            <a:avLst/>
          </a:prstGeom>
          <a:effectLst>
            <a:outerShdw blurRad="50800" dist="38100" dir="2700000" algn="tl" rotWithShape="0">
              <a:prstClr val="black">
                <a:alpha val="40000"/>
              </a:prstClr>
            </a:outerShdw>
          </a:effectLst>
        </p:spPr>
      </p:pic>
      <p:sp>
        <p:nvSpPr>
          <p:cNvPr id="12" name="Picture Placeholder 15">
            <a:extLst>
              <a:ext uri="{FF2B5EF4-FFF2-40B4-BE49-F238E27FC236}">
                <a16:creationId xmlns:a16="http://schemas.microsoft.com/office/drawing/2014/main" id="{A1A7693B-11A1-2640-AC31-398B48B2BBBC}"/>
              </a:ext>
            </a:extLst>
          </p:cNvPr>
          <p:cNvSpPr>
            <a:spLocks noGrp="1"/>
          </p:cNvSpPr>
          <p:nvPr>
            <p:ph type="pic" sz="quarter" idx="10" hasCustomPrompt="1"/>
          </p:nvPr>
        </p:nvSpPr>
        <p:spPr>
          <a:xfrm>
            <a:off x="8479817" y="0"/>
            <a:ext cx="2514600" cy="5326380"/>
          </a:xfrm>
          <a:prstGeom prst="roundRect">
            <a:avLst>
              <a:gd name="adj" fmla="val 11516"/>
            </a:avLst>
          </a:prstGeom>
          <a:solidFill>
            <a:schemeClr val="bg1">
              <a:lumMod val="75000"/>
            </a:schemeClr>
          </a:solidFill>
          <a:ln>
            <a:noFill/>
          </a:ln>
          <a:effectLst/>
          <a:scene3d>
            <a:camera prst="isometricTopUp"/>
            <a:lightRig rig="threePt" dir="t"/>
          </a:scene3d>
        </p:spPr>
        <p:txBody>
          <a:bodyPr wrap="square" anchor="ctr">
            <a:noAutofit/>
          </a:bodyPr>
          <a:lstStyle>
            <a:lvl1pPr marL="0" indent="0" algn="ctr">
              <a:buNone/>
              <a:defRPr sz="1200" baseline="0">
                <a:solidFill>
                  <a:schemeClr val="bg1">
                    <a:lumMod val="75000"/>
                  </a:schemeClr>
                </a:solidFill>
              </a:defRPr>
            </a:lvl1pPr>
          </a:lstStyle>
          <a:p>
            <a:r>
              <a:rPr lang="en-US" dirty="0"/>
              <a:t>Drag and drop picture</a:t>
            </a:r>
          </a:p>
        </p:txBody>
      </p:sp>
      <p:pic>
        <p:nvPicPr>
          <p:cNvPr id="13" name="Picture 12">
            <a:extLst>
              <a:ext uri="{FF2B5EF4-FFF2-40B4-BE49-F238E27FC236}">
                <a16:creationId xmlns:a16="http://schemas.microsoft.com/office/drawing/2014/main" id="{604B326A-9F8E-3847-B75C-833782B879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82013" y="2708667"/>
            <a:ext cx="6005208" cy="4503906"/>
          </a:xfrm>
          <a:prstGeom prst="rect">
            <a:avLst/>
          </a:prstGeom>
          <a:effectLst>
            <a:outerShdw blurRad="50800" dist="38100" dir="2700000" algn="tl" rotWithShape="0">
              <a:prstClr val="black">
                <a:alpha val="40000"/>
              </a:prstClr>
            </a:outerShdw>
          </a:effectLst>
        </p:spPr>
      </p:pic>
      <p:sp>
        <p:nvSpPr>
          <p:cNvPr id="16" name="Picture Placeholder 15">
            <a:extLst>
              <a:ext uri="{FF2B5EF4-FFF2-40B4-BE49-F238E27FC236}">
                <a16:creationId xmlns:a16="http://schemas.microsoft.com/office/drawing/2014/main" id="{8AD217A9-742C-DB4D-8892-62E960402353}"/>
              </a:ext>
            </a:extLst>
          </p:cNvPr>
          <p:cNvSpPr>
            <a:spLocks noGrp="1"/>
          </p:cNvSpPr>
          <p:nvPr>
            <p:ph type="pic" sz="quarter" idx="12" hasCustomPrompt="1"/>
          </p:nvPr>
        </p:nvSpPr>
        <p:spPr>
          <a:xfrm>
            <a:off x="7489217" y="2156460"/>
            <a:ext cx="2514600" cy="5326380"/>
          </a:xfrm>
          <a:prstGeom prst="roundRect">
            <a:avLst>
              <a:gd name="adj" fmla="val 11516"/>
            </a:avLst>
          </a:prstGeom>
          <a:solidFill>
            <a:schemeClr val="bg1">
              <a:lumMod val="75000"/>
            </a:schemeClr>
          </a:solidFill>
          <a:ln>
            <a:noFill/>
          </a:ln>
          <a:effectLst/>
          <a:scene3d>
            <a:camera prst="isometricTopUp"/>
            <a:lightRig rig="threePt" dir="t"/>
          </a:scene3d>
        </p:spPr>
        <p:txBody>
          <a:bodyPr wrap="square" anchor="ctr">
            <a:noAutofit/>
          </a:bodyPr>
          <a:lstStyle>
            <a:lvl1pPr marL="0" indent="0" algn="ctr">
              <a:buNone/>
              <a:defRPr sz="1200" baseline="0">
                <a:solidFill>
                  <a:schemeClr val="bg1">
                    <a:lumMod val="75000"/>
                  </a:schemeClr>
                </a:solidFill>
              </a:defRPr>
            </a:lvl1pPr>
          </a:lstStyle>
          <a:p>
            <a:r>
              <a:rPr lang="en-US" dirty="0"/>
              <a:t>Drag and drop picture</a:t>
            </a:r>
          </a:p>
        </p:txBody>
      </p:sp>
      <p:pic>
        <p:nvPicPr>
          <p:cNvPr id="18" name="Picture 6">
            <a:extLst>
              <a:ext uri="{FF2B5EF4-FFF2-40B4-BE49-F238E27FC236}">
                <a16:creationId xmlns:a16="http://schemas.microsoft.com/office/drawing/2014/main" id="{2934D4E2-264A-C642-B96C-66B01C5C8F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9986" y="6343332"/>
            <a:ext cx="729343" cy="323317"/>
          </a:xfrm>
          <a:prstGeom prst="rect">
            <a:avLst/>
          </a:prstGeom>
        </p:spPr>
      </p:pic>
    </p:spTree>
    <p:extLst>
      <p:ext uri="{BB962C8B-B14F-4D97-AF65-F5344CB8AC3E}">
        <p14:creationId xmlns:p14="http://schemas.microsoft.com/office/powerpoint/2010/main" val="977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Mobil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53E256-D4B4-694C-B100-B8897D887E0A}"/>
              </a:ext>
            </a:extLst>
          </p:cNvPr>
          <p:cNvSpPr/>
          <p:nvPr userDrawn="1"/>
        </p:nvSpPr>
        <p:spPr>
          <a:xfrm>
            <a:off x="0" y="0"/>
            <a:ext cx="5210355"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4175A7B3-2996-C248-8074-51EC82795E40}"/>
              </a:ext>
            </a:extLst>
          </p:cNvPr>
          <p:cNvSpPr>
            <a:spLocks noGrp="1"/>
          </p:cNvSpPr>
          <p:nvPr>
            <p:ph type="title" hasCustomPrompt="1"/>
          </p:nvPr>
        </p:nvSpPr>
        <p:spPr>
          <a:xfrm>
            <a:off x="405624" y="601850"/>
            <a:ext cx="2963056" cy="2338273"/>
          </a:xfrm>
        </p:spPr>
        <p:txBody>
          <a:bodyPr>
            <a:noAutofit/>
          </a:bodyPr>
          <a:lstStyle>
            <a:lvl1pPr>
              <a:lnSpc>
                <a:spcPts val="3500"/>
              </a:lnSpc>
              <a:defRPr>
                <a:solidFill>
                  <a:schemeClr val="bg1"/>
                </a:solidFill>
              </a:defRPr>
            </a:lvl1pPr>
          </a:lstStyle>
          <a:p>
            <a:r>
              <a:rPr lang="en-US" dirty="0"/>
              <a:t>Click to edit main title</a:t>
            </a:r>
          </a:p>
        </p:txBody>
      </p:sp>
      <p:sp>
        <p:nvSpPr>
          <p:cNvPr id="41" name="Content Placeholder 2">
            <a:extLst>
              <a:ext uri="{FF2B5EF4-FFF2-40B4-BE49-F238E27FC236}">
                <a16:creationId xmlns:a16="http://schemas.microsoft.com/office/drawing/2014/main" id="{D6C50346-7880-9643-8D9C-ECF4F50301FE}"/>
              </a:ext>
            </a:extLst>
          </p:cNvPr>
          <p:cNvSpPr>
            <a:spLocks noGrp="1"/>
          </p:cNvSpPr>
          <p:nvPr>
            <p:ph idx="1"/>
          </p:nvPr>
        </p:nvSpPr>
        <p:spPr>
          <a:xfrm>
            <a:off x="6971814" y="480646"/>
            <a:ext cx="4860186" cy="5798949"/>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8">
            <a:extLst>
              <a:ext uri="{FF2B5EF4-FFF2-40B4-BE49-F238E27FC236}">
                <a16:creationId xmlns:a16="http://schemas.microsoft.com/office/drawing/2014/main" id="{AB406315-523E-884F-A318-170E8FF92F12}"/>
              </a:ext>
            </a:extLst>
          </p:cNvPr>
          <p:cNvSpPr>
            <a:spLocks noGrp="1"/>
          </p:cNvSpPr>
          <p:nvPr>
            <p:ph type="body" sz="quarter" idx="14" hasCustomPrompt="1"/>
          </p:nvPr>
        </p:nvSpPr>
        <p:spPr>
          <a:xfrm>
            <a:off x="405225" y="2952749"/>
            <a:ext cx="2963056" cy="1126881"/>
          </a:xfrm>
        </p:spPr>
        <p:txBody>
          <a:bodyPr lIns="0" tIns="0" rIns="0" bIns="0">
            <a:noAutofit/>
          </a:bodyPr>
          <a:lstStyle>
            <a:lvl1pPr marL="0" indent="0">
              <a:lnSpc>
                <a:spcPts val="25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14" name="Picture 13">
            <a:extLst>
              <a:ext uri="{FF2B5EF4-FFF2-40B4-BE49-F238E27FC236}">
                <a16:creationId xmlns:a16="http://schemas.microsoft.com/office/drawing/2014/main" id="{94646479-4C27-A745-B5C1-C780B4CE6F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9748" y="306017"/>
            <a:ext cx="3220599" cy="6269149"/>
          </a:xfrm>
          <a:prstGeom prst="rect">
            <a:avLst/>
          </a:prstGeom>
          <a:effectLst>
            <a:outerShdw blurRad="50800" dist="38100" dir="2700000" algn="tl" rotWithShape="0">
              <a:prstClr val="black">
                <a:alpha val="40000"/>
              </a:prstClr>
            </a:outerShdw>
          </a:effectLst>
        </p:spPr>
      </p:pic>
      <p:sp>
        <p:nvSpPr>
          <p:cNvPr id="15" name="Picture Placeholder 26">
            <a:extLst>
              <a:ext uri="{FF2B5EF4-FFF2-40B4-BE49-F238E27FC236}">
                <a16:creationId xmlns:a16="http://schemas.microsoft.com/office/drawing/2014/main" id="{076F4371-5BEB-7746-BC87-D3A5BE478708}"/>
              </a:ext>
            </a:extLst>
          </p:cNvPr>
          <p:cNvSpPr>
            <a:spLocks noGrp="1"/>
          </p:cNvSpPr>
          <p:nvPr>
            <p:ph type="pic" sz="quarter" idx="13" hasCustomPrompt="1"/>
          </p:nvPr>
        </p:nvSpPr>
        <p:spPr>
          <a:xfrm>
            <a:off x="3885196" y="625296"/>
            <a:ext cx="2592239" cy="5654300"/>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95000"/>
            </a:schemeClr>
          </a:solidFill>
          <a:effectLst/>
        </p:spPr>
        <p:txBody>
          <a:bodyPr wrap="square">
            <a:noAutofit/>
          </a:bodyPr>
          <a:lstStyle>
            <a:lvl1pPr>
              <a:defRPr lang="en-US" sz="1200" dirty="0">
                <a:solidFill>
                  <a:schemeClr val="bg1">
                    <a:lumMod val="75000"/>
                  </a:schemeClr>
                </a:solidFill>
              </a:defRPr>
            </a:lvl1pPr>
          </a:lstStyle>
          <a:p>
            <a:pPr marL="0" marR="0" lvl="0" indent="0" fontAlgn="auto">
              <a:spcAft>
                <a:spcPts val="0"/>
              </a:spcAft>
              <a:buClrTx/>
              <a:buSzTx/>
              <a:buNone/>
              <a:tabLst/>
            </a:pPr>
            <a:r>
              <a:rPr lang="en-US" dirty="0"/>
              <a:t>Image Placeholder</a:t>
            </a:r>
          </a:p>
        </p:txBody>
      </p:sp>
      <p:pic>
        <p:nvPicPr>
          <p:cNvPr id="18" name="Picture 6">
            <a:extLst>
              <a:ext uri="{FF2B5EF4-FFF2-40B4-BE49-F238E27FC236}">
                <a16:creationId xmlns:a16="http://schemas.microsoft.com/office/drawing/2014/main" id="{C2A6B5B1-922B-944D-A703-B9CB29866C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9986" y="6343332"/>
            <a:ext cx="729343" cy="323317"/>
          </a:xfrm>
          <a:prstGeom prst="rect">
            <a:avLst/>
          </a:prstGeom>
        </p:spPr>
      </p:pic>
    </p:spTree>
    <p:extLst>
      <p:ext uri="{BB962C8B-B14F-4D97-AF65-F5344CB8AC3E}">
        <p14:creationId xmlns:p14="http://schemas.microsoft.com/office/powerpoint/2010/main" val="49396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Desktop">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53E256-D4B4-694C-B100-B8897D887E0A}"/>
              </a:ext>
            </a:extLst>
          </p:cNvPr>
          <p:cNvSpPr/>
          <p:nvPr userDrawn="1"/>
        </p:nvSpPr>
        <p:spPr>
          <a:xfrm>
            <a:off x="6437744" y="0"/>
            <a:ext cx="5754255"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4175A7B3-2996-C248-8074-51EC82795E40}"/>
              </a:ext>
            </a:extLst>
          </p:cNvPr>
          <p:cNvSpPr>
            <a:spLocks noGrp="1"/>
          </p:cNvSpPr>
          <p:nvPr>
            <p:ph type="title" hasCustomPrompt="1"/>
          </p:nvPr>
        </p:nvSpPr>
        <p:spPr>
          <a:xfrm>
            <a:off x="360399" y="470061"/>
            <a:ext cx="4156183" cy="1169581"/>
          </a:xfrm>
        </p:spPr>
        <p:txBody>
          <a:bodyPr>
            <a:noAutofit/>
          </a:bodyPr>
          <a:lstStyle>
            <a:lvl1pPr>
              <a:lnSpc>
                <a:spcPts val="3500"/>
              </a:lnSpc>
              <a:defRPr>
                <a:solidFill>
                  <a:schemeClr val="tx2"/>
                </a:solidFill>
              </a:defRPr>
            </a:lvl1pPr>
          </a:lstStyle>
          <a:p>
            <a:r>
              <a:rPr lang="en-US" dirty="0"/>
              <a:t>Click to edit main title</a:t>
            </a:r>
          </a:p>
        </p:txBody>
      </p:sp>
      <p:sp>
        <p:nvSpPr>
          <p:cNvPr id="41" name="Content Placeholder 2">
            <a:extLst>
              <a:ext uri="{FF2B5EF4-FFF2-40B4-BE49-F238E27FC236}">
                <a16:creationId xmlns:a16="http://schemas.microsoft.com/office/drawing/2014/main" id="{D6C50346-7880-9643-8D9C-ECF4F50301FE}"/>
              </a:ext>
            </a:extLst>
          </p:cNvPr>
          <p:cNvSpPr>
            <a:spLocks noGrp="1"/>
          </p:cNvSpPr>
          <p:nvPr>
            <p:ph idx="1"/>
          </p:nvPr>
        </p:nvSpPr>
        <p:spPr>
          <a:xfrm>
            <a:off x="360000" y="2547891"/>
            <a:ext cx="4156183" cy="3448648"/>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8">
            <a:extLst>
              <a:ext uri="{FF2B5EF4-FFF2-40B4-BE49-F238E27FC236}">
                <a16:creationId xmlns:a16="http://schemas.microsoft.com/office/drawing/2014/main" id="{AB406315-523E-884F-A318-170E8FF92F12}"/>
              </a:ext>
            </a:extLst>
          </p:cNvPr>
          <p:cNvSpPr>
            <a:spLocks noGrp="1"/>
          </p:cNvSpPr>
          <p:nvPr>
            <p:ph type="body" sz="quarter" idx="14" hasCustomPrompt="1"/>
          </p:nvPr>
        </p:nvSpPr>
        <p:spPr>
          <a:xfrm>
            <a:off x="360000" y="1609569"/>
            <a:ext cx="4156183" cy="476250"/>
          </a:xfrm>
        </p:spPr>
        <p:txBody>
          <a:bodyPr lIns="0" tIns="0" rIns="0" bIns="0">
            <a:noAutofit/>
          </a:bodyPr>
          <a:lstStyle>
            <a:lvl1pPr marL="0" indent="0">
              <a:lnSpc>
                <a:spcPts val="25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grpSp>
        <p:nvGrpSpPr>
          <p:cNvPr id="11" name="Group 10">
            <a:extLst>
              <a:ext uri="{FF2B5EF4-FFF2-40B4-BE49-F238E27FC236}">
                <a16:creationId xmlns:a16="http://schemas.microsoft.com/office/drawing/2014/main" id="{CA365067-DC32-764A-8BD9-B625C3744519}"/>
              </a:ext>
            </a:extLst>
          </p:cNvPr>
          <p:cNvGrpSpPr/>
          <p:nvPr userDrawn="1"/>
        </p:nvGrpSpPr>
        <p:grpSpPr>
          <a:xfrm>
            <a:off x="4119418" y="-391763"/>
            <a:ext cx="10224655" cy="9198287"/>
            <a:chOff x="524169" y="1662558"/>
            <a:chExt cx="4957762" cy="4651375"/>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ECC80A3-0DC5-A145-B6E1-22E5976505F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4169" y="1662558"/>
              <a:ext cx="4957762" cy="4651375"/>
            </a:xfrm>
            <a:prstGeom prst="rect">
              <a:avLst/>
            </a:prstGeom>
            <a:noFill/>
            <a:ln w="9525">
              <a:noFill/>
              <a:miter lim="800000"/>
              <a:headEnd/>
              <a:tailEnd/>
            </a:ln>
          </p:spPr>
        </p:pic>
        <p:sp>
          <p:nvSpPr>
            <p:cNvPr id="14" name="Rectangle 13">
              <a:extLst>
                <a:ext uri="{FF2B5EF4-FFF2-40B4-BE49-F238E27FC236}">
                  <a16:creationId xmlns:a16="http://schemas.microsoft.com/office/drawing/2014/main" id="{5C30D104-F2F9-8B4E-95CB-9156FDD49465}"/>
                </a:ext>
              </a:extLst>
            </p:cNvPr>
            <p:cNvSpPr/>
            <p:nvPr/>
          </p:nvSpPr>
          <p:spPr>
            <a:xfrm>
              <a:off x="1062105" y="2272553"/>
              <a:ext cx="4020884" cy="227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icture Placeholder 5">
            <a:extLst>
              <a:ext uri="{FF2B5EF4-FFF2-40B4-BE49-F238E27FC236}">
                <a16:creationId xmlns:a16="http://schemas.microsoft.com/office/drawing/2014/main" id="{BC516468-93F6-D641-98CB-ADA69B03F2B0}"/>
              </a:ext>
            </a:extLst>
          </p:cNvPr>
          <p:cNvSpPr>
            <a:spLocks noGrp="1"/>
          </p:cNvSpPr>
          <p:nvPr>
            <p:ph type="pic" sz="quarter" idx="10"/>
          </p:nvPr>
        </p:nvSpPr>
        <p:spPr>
          <a:xfrm>
            <a:off x="5238066" y="805290"/>
            <a:ext cx="8292484" cy="4507184"/>
          </a:xfrm>
          <a:prstGeom prst="rect">
            <a:avLst/>
          </a:prstGeom>
          <a:solidFill>
            <a:schemeClr val="bg1">
              <a:lumMod val="95000"/>
            </a:schemeClr>
          </a:solidFill>
          <a:effectLst/>
        </p:spPr>
        <p:txBody>
          <a:bodyPr wrap="square">
            <a:noAutofit/>
          </a:bodyPr>
          <a:lstStyle>
            <a:lvl1pPr>
              <a:defRPr lang="id-ID" sz="1200" dirty="0">
                <a:solidFill>
                  <a:schemeClr val="bg1">
                    <a:lumMod val="75000"/>
                  </a:schemeClr>
                </a:solidFill>
              </a:defRPr>
            </a:lvl1pPr>
          </a:lstStyle>
          <a:p>
            <a:pPr marL="0" marR="0" lvl="0" indent="0" fontAlgn="auto">
              <a:spcAft>
                <a:spcPts val="0"/>
              </a:spcAft>
              <a:buClrTx/>
              <a:buSzTx/>
              <a:buNone/>
              <a:tabLst/>
            </a:pPr>
            <a:r>
              <a:rPr lang="en-US" dirty="0"/>
              <a:t>Click icon to add picture</a:t>
            </a:r>
            <a:endParaRPr lang="id-ID" dirty="0"/>
          </a:p>
        </p:txBody>
      </p:sp>
      <p:pic>
        <p:nvPicPr>
          <p:cNvPr id="16" name="Picture 6">
            <a:extLst>
              <a:ext uri="{FF2B5EF4-FFF2-40B4-BE49-F238E27FC236}">
                <a16:creationId xmlns:a16="http://schemas.microsoft.com/office/drawing/2014/main" id="{14566607-6217-0245-A51E-27C45BF0298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0000" y="6343332"/>
            <a:ext cx="729343" cy="335786"/>
          </a:xfrm>
          <a:prstGeom prst="rect">
            <a:avLst/>
          </a:prstGeom>
        </p:spPr>
      </p:pic>
    </p:spTree>
    <p:extLst>
      <p:ext uri="{BB962C8B-B14F-4D97-AF65-F5344CB8AC3E}">
        <p14:creationId xmlns:p14="http://schemas.microsoft.com/office/powerpoint/2010/main" val="8848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 Lapto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53E256-D4B4-694C-B100-B8897D887E0A}"/>
              </a:ext>
            </a:extLst>
          </p:cNvPr>
          <p:cNvSpPr/>
          <p:nvPr userDrawn="1"/>
        </p:nvSpPr>
        <p:spPr>
          <a:xfrm>
            <a:off x="0" y="0"/>
            <a:ext cx="61890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4175A7B3-2996-C248-8074-51EC82795E40}"/>
              </a:ext>
            </a:extLst>
          </p:cNvPr>
          <p:cNvSpPr>
            <a:spLocks noGrp="1"/>
          </p:cNvSpPr>
          <p:nvPr>
            <p:ph type="title" hasCustomPrompt="1"/>
          </p:nvPr>
        </p:nvSpPr>
        <p:spPr>
          <a:xfrm>
            <a:off x="338011" y="376134"/>
            <a:ext cx="5552649" cy="816833"/>
          </a:xfrm>
        </p:spPr>
        <p:txBody>
          <a:bodyPr>
            <a:noAutofit/>
          </a:bodyPr>
          <a:lstStyle>
            <a:lvl1pPr>
              <a:lnSpc>
                <a:spcPts val="3500"/>
              </a:lnSpc>
              <a:defRPr>
                <a:solidFill>
                  <a:schemeClr val="bg1"/>
                </a:solidFill>
              </a:defRPr>
            </a:lvl1pPr>
          </a:lstStyle>
          <a:p>
            <a:r>
              <a:rPr lang="en-US" dirty="0"/>
              <a:t>Click to edit main title</a:t>
            </a:r>
          </a:p>
        </p:txBody>
      </p:sp>
      <p:sp>
        <p:nvSpPr>
          <p:cNvPr id="41" name="Content Placeholder 2">
            <a:extLst>
              <a:ext uri="{FF2B5EF4-FFF2-40B4-BE49-F238E27FC236}">
                <a16:creationId xmlns:a16="http://schemas.microsoft.com/office/drawing/2014/main" id="{D6C50346-7880-9643-8D9C-ECF4F50301FE}"/>
              </a:ext>
            </a:extLst>
          </p:cNvPr>
          <p:cNvSpPr>
            <a:spLocks noGrp="1"/>
          </p:cNvSpPr>
          <p:nvPr>
            <p:ph idx="1"/>
          </p:nvPr>
        </p:nvSpPr>
        <p:spPr>
          <a:xfrm>
            <a:off x="6608219" y="643545"/>
            <a:ext cx="5163477" cy="5478122"/>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8">
            <a:extLst>
              <a:ext uri="{FF2B5EF4-FFF2-40B4-BE49-F238E27FC236}">
                <a16:creationId xmlns:a16="http://schemas.microsoft.com/office/drawing/2014/main" id="{AB406315-523E-884F-A318-170E8FF92F12}"/>
              </a:ext>
            </a:extLst>
          </p:cNvPr>
          <p:cNvSpPr>
            <a:spLocks noGrp="1"/>
          </p:cNvSpPr>
          <p:nvPr>
            <p:ph type="body" sz="quarter" idx="14" hasCustomPrompt="1"/>
          </p:nvPr>
        </p:nvSpPr>
        <p:spPr>
          <a:xfrm>
            <a:off x="337612" y="1162894"/>
            <a:ext cx="5552965"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14" name="Picture 13">
            <a:extLst>
              <a:ext uri="{FF2B5EF4-FFF2-40B4-BE49-F238E27FC236}">
                <a16:creationId xmlns:a16="http://schemas.microsoft.com/office/drawing/2014/main" id="{F1D67900-4DF8-AB47-94EA-982387353A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2464" y="1863540"/>
            <a:ext cx="8652719" cy="4765691"/>
          </a:xfrm>
          <a:prstGeom prst="rect">
            <a:avLst/>
          </a:prstGeom>
          <a:effectLst/>
        </p:spPr>
      </p:pic>
      <p:sp>
        <p:nvSpPr>
          <p:cNvPr id="15" name="Picture Placeholder 4">
            <a:extLst>
              <a:ext uri="{FF2B5EF4-FFF2-40B4-BE49-F238E27FC236}">
                <a16:creationId xmlns:a16="http://schemas.microsoft.com/office/drawing/2014/main" id="{49145404-0B85-744A-849D-B5161A745797}"/>
              </a:ext>
            </a:extLst>
          </p:cNvPr>
          <p:cNvSpPr>
            <a:spLocks noGrp="1"/>
          </p:cNvSpPr>
          <p:nvPr>
            <p:ph type="pic" sz="quarter" idx="10"/>
          </p:nvPr>
        </p:nvSpPr>
        <p:spPr>
          <a:xfrm>
            <a:off x="579218" y="2201478"/>
            <a:ext cx="5609826" cy="3459542"/>
          </a:xfrm>
          <a:custGeom>
            <a:avLst/>
            <a:gdLst>
              <a:gd name="connsiteX0" fmla="*/ 0 w 6020199"/>
              <a:gd name="connsiteY0" fmla="*/ 0 h 3391407"/>
              <a:gd name="connsiteX1" fmla="*/ 6020199 w 6020199"/>
              <a:gd name="connsiteY1" fmla="*/ 0 h 3391407"/>
              <a:gd name="connsiteX2" fmla="*/ 6020199 w 6020199"/>
              <a:gd name="connsiteY2" fmla="*/ 3391407 h 3391407"/>
              <a:gd name="connsiteX3" fmla="*/ 0 w 6020199"/>
              <a:gd name="connsiteY3" fmla="*/ 3391407 h 3391407"/>
            </a:gdLst>
            <a:ahLst/>
            <a:cxnLst>
              <a:cxn ang="0">
                <a:pos x="connsiteX0" y="connsiteY0"/>
              </a:cxn>
              <a:cxn ang="0">
                <a:pos x="connsiteX1" y="connsiteY1"/>
              </a:cxn>
              <a:cxn ang="0">
                <a:pos x="connsiteX2" y="connsiteY2"/>
              </a:cxn>
              <a:cxn ang="0">
                <a:pos x="connsiteX3" y="connsiteY3"/>
              </a:cxn>
            </a:cxnLst>
            <a:rect l="l" t="t" r="r" b="b"/>
            <a:pathLst>
              <a:path w="6020199" h="3391407">
                <a:moveTo>
                  <a:pt x="0" y="0"/>
                </a:moveTo>
                <a:lnTo>
                  <a:pt x="6020199" y="0"/>
                </a:lnTo>
                <a:lnTo>
                  <a:pt x="6020199" y="3391407"/>
                </a:lnTo>
                <a:lnTo>
                  <a:pt x="0" y="3391407"/>
                </a:lnTo>
                <a:close/>
              </a:path>
            </a:pathLst>
          </a:custGeom>
          <a:solidFill>
            <a:schemeClr val="bg1">
              <a:lumMod val="95000"/>
            </a:schemeClr>
          </a:solidFill>
          <a:effectLst/>
        </p:spPr>
        <p:txBody>
          <a:bodyPr wrap="square">
            <a:noAutofit/>
          </a:bodyPr>
          <a:lstStyle>
            <a:lvl1pPr>
              <a:defRPr lang="en-US" sz="1200">
                <a:solidFill>
                  <a:schemeClr val="bg1">
                    <a:lumMod val="75000"/>
                  </a:schemeClr>
                </a:solidFill>
              </a:defRPr>
            </a:lvl1pPr>
          </a:lstStyle>
          <a:p>
            <a:pPr marL="0" marR="0" lvl="0" indent="0" fontAlgn="auto">
              <a:spcAft>
                <a:spcPts val="0"/>
              </a:spcAft>
              <a:buClrTx/>
              <a:buSzTx/>
              <a:buNone/>
              <a:tabLst/>
            </a:pPr>
            <a:r>
              <a:rPr lang="en-US" dirty="0"/>
              <a:t>Click icon to add picture</a:t>
            </a:r>
          </a:p>
        </p:txBody>
      </p:sp>
      <p:pic>
        <p:nvPicPr>
          <p:cNvPr id="17" name="Picture 9">
            <a:extLst>
              <a:ext uri="{FF2B5EF4-FFF2-40B4-BE49-F238E27FC236}">
                <a16:creationId xmlns:a16="http://schemas.microsoft.com/office/drawing/2014/main" id="{D7AEFB76-0B76-3D47-A980-C11D030E06D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102671" y="6356350"/>
            <a:ext cx="729343" cy="335786"/>
          </a:xfrm>
          <a:prstGeom prst="rect">
            <a:avLst/>
          </a:prstGeom>
        </p:spPr>
      </p:pic>
    </p:spTree>
    <p:extLst>
      <p:ext uri="{BB962C8B-B14F-4D97-AF65-F5344CB8AC3E}">
        <p14:creationId xmlns:p14="http://schemas.microsoft.com/office/powerpoint/2010/main" val="108241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dient Background - Blue">
    <p:bg>
      <p:bgPr>
        <a:solidFill>
          <a:schemeClr val="tx2"/>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3FAC1CF8-484B-DC41-A345-D8617FE7E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6">
            <a:extLst>
              <a:ext uri="{FF2B5EF4-FFF2-40B4-BE49-F238E27FC236}">
                <a16:creationId xmlns:a16="http://schemas.microsoft.com/office/drawing/2014/main" id="{FAA2D314-B02D-414F-A84D-BCBB697B65C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31328" y="6349565"/>
            <a:ext cx="729343" cy="323317"/>
          </a:xfrm>
          <a:prstGeom prst="rect">
            <a:avLst/>
          </a:prstGeom>
        </p:spPr>
      </p:pic>
      <p:sp>
        <p:nvSpPr>
          <p:cNvPr id="7" name="Title 1">
            <a:extLst>
              <a:ext uri="{FF2B5EF4-FFF2-40B4-BE49-F238E27FC236}">
                <a16:creationId xmlns:a16="http://schemas.microsoft.com/office/drawing/2014/main" id="{7098989E-F459-F246-9243-66C2CB5A33F3}"/>
              </a:ext>
            </a:extLst>
          </p:cNvPr>
          <p:cNvSpPr>
            <a:spLocks noGrp="1"/>
          </p:cNvSpPr>
          <p:nvPr>
            <p:ph type="title" hasCustomPrompt="1"/>
          </p:nvPr>
        </p:nvSpPr>
        <p:spPr>
          <a:xfrm>
            <a:off x="360000" y="1"/>
            <a:ext cx="11433196" cy="894008"/>
          </a:xfrm>
        </p:spPr>
        <p:txBody>
          <a:bodyPr>
            <a:noAutofit/>
          </a:bodyPr>
          <a:lstStyle>
            <a:lvl1pPr algn="ctr">
              <a:lnSpc>
                <a:spcPts val="3500"/>
              </a:lnSpc>
              <a:defRPr>
                <a:solidFill>
                  <a:schemeClr val="bg1"/>
                </a:solidFill>
              </a:defRPr>
            </a:lvl1pPr>
          </a:lstStyle>
          <a:p>
            <a:r>
              <a:rPr lang="en-US" dirty="0"/>
              <a:t>Click to edit main title</a:t>
            </a:r>
          </a:p>
        </p:txBody>
      </p:sp>
      <p:sp>
        <p:nvSpPr>
          <p:cNvPr id="8" name="Text Placeholder 7">
            <a:extLst>
              <a:ext uri="{FF2B5EF4-FFF2-40B4-BE49-F238E27FC236}">
                <a16:creationId xmlns:a16="http://schemas.microsoft.com/office/drawing/2014/main" id="{47207802-40F2-6747-B186-8EBA5554E030}"/>
              </a:ext>
            </a:extLst>
          </p:cNvPr>
          <p:cNvSpPr>
            <a:spLocks noGrp="1"/>
          </p:cNvSpPr>
          <p:nvPr>
            <p:ph type="body" sz="quarter" idx="13" hasCustomPrompt="1"/>
          </p:nvPr>
        </p:nvSpPr>
        <p:spPr>
          <a:xfrm>
            <a:off x="360001" y="863936"/>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9" name="Content Placeholder 2">
            <a:extLst>
              <a:ext uri="{FF2B5EF4-FFF2-40B4-BE49-F238E27FC236}">
                <a16:creationId xmlns:a16="http://schemas.microsoft.com/office/drawing/2014/main" id="{059D4887-FA39-5B48-9D81-472D6F1E0D43}"/>
              </a:ext>
            </a:extLst>
          </p:cNvPr>
          <p:cNvSpPr>
            <a:spLocks noGrp="1"/>
          </p:cNvSpPr>
          <p:nvPr>
            <p:ph sz="quarter" idx="14"/>
          </p:nvPr>
        </p:nvSpPr>
        <p:spPr>
          <a:xfrm>
            <a:off x="360001" y="1628774"/>
            <a:ext cx="11433195" cy="4365289"/>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84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dient Background - Full Colo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77BC0-A41E-D547-A867-9319F76A04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92001" cy="6868086"/>
          </a:xfrm>
          <a:prstGeom prst="rect">
            <a:avLst/>
          </a:prstGeom>
        </p:spPr>
      </p:pic>
      <p:sp>
        <p:nvSpPr>
          <p:cNvPr id="2" name="Rectangle 1">
            <a:extLst>
              <a:ext uri="{FF2B5EF4-FFF2-40B4-BE49-F238E27FC236}">
                <a16:creationId xmlns:a16="http://schemas.microsoft.com/office/drawing/2014/main" id="{51C46629-CEAE-2D44-A5D8-7DDF89538C23}"/>
              </a:ext>
            </a:extLst>
          </p:cNvPr>
          <p:cNvSpPr/>
          <p:nvPr userDrawn="1"/>
        </p:nvSpPr>
        <p:spPr>
          <a:xfrm>
            <a:off x="6501008" y="0"/>
            <a:ext cx="5690991" cy="686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13F9B4C5-C635-4F49-8C31-8414F34247B2}"/>
              </a:ext>
            </a:extLst>
          </p:cNvPr>
          <p:cNvSpPr>
            <a:spLocks noGrp="1"/>
          </p:cNvSpPr>
          <p:nvPr>
            <p:ph type="title" hasCustomPrompt="1"/>
          </p:nvPr>
        </p:nvSpPr>
        <p:spPr>
          <a:xfrm>
            <a:off x="6860830" y="1037415"/>
            <a:ext cx="4986613" cy="1586042"/>
          </a:xfrm>
        </p:spPr>
        <p:txBody>
          <a:bodyPr>
            <a:noAutofit/>
          </a:bodyPr>
          <a:lstStyle>
            <a:lvl1pPr algn="r">
              <a:lnSpc>
                <a:spcPts val="3500"/>
              </a:lnSpc>
              <a:defRPr/>
            </a:lvl1pPr>
          </a:lstStyle>
          <a:p>
            <a:r>
              <a:rPr lang="en-US" dirty="0"/>
              <a:t>Click to edit main title</a:t>
            </a:r>
          </a:p>
        </p:txBody>
      </p:sp>
      <p:sp>
        <p:nvSpPr>
          <p:cNvPr id="10" name="Text Placeholder 10">
            <a:extLst>
              <a:ext uri="{FF2B5EF4-FFF2-40B4-BE49-F238E27FC236}">
                <a16:creationId xmlns:a16="http://schemas.microsoft.com/office/drawing/2014/main" id="{60AFA41C-4AF8-AA48-87A1-6F0B211FE527}"/>
              </a:ext>
            </a:extLst>
          </p:cNvPr>
          <p:cNvSpPr>
            <a:spLocks noGrp="1"/>
          </p:cNvSpPr>
          <p:nvPr>
            <p:ph type="body" sz="quarter" idx="15" hasCustomPrompt="1"/>
          </p:nvPr>
        </p:nvSpPr>
        <p:spPr>
          <a:xfrm>
            <a:off x="6843097" y="2587634"/>
            <a:ext cx="4989065" cy="364435"/>
          </a:xfrm>
        </p:spPr>
        <p:txBody>
          <a:bodyPr lIns="0" tIns="0" rIns="0" bIns="0">
            <a:noAutofit/>
          </a:bodyPr>
          <a:lstStyle>
            <a:lvl1pPr marL="0" indent="0" algn="r">
              <a:lnSpc>
                <a:spcPts val="3000"/>
              </a:lnSpc>
              <a:buFontTx/>
              <a:buNone/>
              <a:defRPr sz="2400">
                <a:solidFill>
                  <a:schemeClr val="accent3"/>
                </a:solidFill>
              </a:defRPr>
            </a:lvl1pPr>
          </a:lstStyle>
          <a:p>
            <a:pPr lvl="0"/>
            <a:r>
              <a:rPr lang="en-US" dirty="0"/>
              <a:t>Click to edit text</a:t>
            </a:r>
          </a:p>
        </p:txBody>
      </p:sp>
      <p:sp>
        <p:nvSpPr>
          <p:cNvPr id="11" name="Content Placeholder 5">
            <a:extLst>
              <a:ext uri="{FF2B5EF4-FFF2-40B4-BE49-F238E27FC236}">
                <a16:creationId xmlns:a16="http://schemas.microsoft.com/office/drawing/2014/main" id="{B4096326-5049-2243-B638-09B178703524}"/>
              </a:ext>
            </a:extLst>
          </p:cNvPr>
          <p:cNvSpPr>
            <a:spLocks noGrp="1"/>
          </p:cNvSpPr>
          <p:nvPr>
            <p:ph sz="quarter" idx="16"/>
          </p:nvPr>
        </p:nvSpPr>
        <p:spPr>
          <a:xfrm>
            <a:off x="6851737" y="3510551"/>
            <a:ext cx="4995706" cy="2840145"/>
          </a:xfrm>
        </p:spPr>
        <p:txBody>
          <a:bodyPr>
            <a:noAutofit/>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6">
            <a:extLst>
              <a:ext uri="{FF2B5EF4-FFF2-40B4-BE49-F238E27FC236}">
                <a16:creationId xmlns:a16="http://schemas.microsoft.com/office/drawing/2014/main" id="{7BF0693C-C319-FD4D-BE77-48EE4B52826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9118" y="199595"/>
            <a:ext cx="729343" cy="335786"/>
          </a:xfrm>
          <a:prstGeom prst="rect">
            <a:avLst/>
          </a:prstGeom>
        </p:spPr>
      </p:pic>
    </p:spTree>
    <p:extLst>
      <p:ext uri="{BB962C8B-B14F-4D97-AF65-F5344CB8AC3E}">
        <p14:creationId xmlns:p14="http://schemas.microsoft.com/office/powerpoint/2010/main" val="6152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dient Background - White">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4B235679-80A9-B74D-915E-851BD856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52"/>
            <a:ext cx="12192000" cy="6849296"/>
          </a:xfrm>
          <a:prstGeom prst="rect">
            <a:avLst/>
          </a:prstGeom>
        </p:spPr>
      </p:pic>
      <p:pic>
        <p:nvPicPr>
          <p:cNvPr id="5" name="Picture 9">
            <a:extLst>
              <a:ext uri="{FF2B5EF4-FFF2-40B4-BE49-F238E27FC236}">
                <a16:creationId xmlns:a16="http://schemas.microsoft.com/office/drawing/2014/main" id="{8EDDB14A-01E4-034F-A562-0C1DD3EBE74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31328" y="6343332"/>
            <a:ext cx="729343" cy="335786"/>
          </a:xfrm>
          <a:prstGeom prst="rect">
            <a:avLst/>
          </a:prstGeom>
        </p:spPr>
      </p:pic>
      <p:sp>
        <p:nvSpPr>
          <p:cNvPr id="6" name="Title 1">
            <a:extLst>
              <a:ext uri="{FF2B5EF4-FFF2-40B4-BE49-F238E27FC236}">
                <a16:creationId xmlns:a16="http://schemas.microsoft.com/office/drawing/2014/main" id="{89D5EF5C-066E-564C-B8C6-17D14A0A7AE7}"/>
              </a:ext>
            </a:extLst>
          </p:cNvPr>
          <p:cNvSpPr>
            <a:spLocks noGrp="1"/>
          </p:cNvSpPr>
          <p:nvPr>
            <p:ph type="title" hasCustomPrompt="1"/>
          </p:nvPr>
        </p:nvSpPr>
        <p:spPr>
          <a:xfrm>
            <a:off x="360000" y="1"/>
            <a:ext cx="11433196" cy="894008"/>
          </a:xfrm>
        </p:spPr>
        <p:txBody>
          <a:bodyPr>
            <a:noAutofit/>
          </a:bodyPr>
          <a:lstStyle>
            <a:lvl1pPr algn="ctr">
              <a:lnSpc>
                <a:spcPts val="3500"/>
              </a:lnSpc>
              <a:defRPr>
                <a:solidFill>
                  <a:schemeClr val="tx2"/>
                </a:solidFill>
              </a:defRPr>
            </a:lvl1pPr>
          </a:lstStyle>
          <a:p>
            <a:r>
              <a:rPr lang="en-US" dirty="0"/>
              <a:t>Click to edit main title</a:t>
            </a:r>
          </a:p>
        </p:txBody>
      </p:sp>
      <p:sp>
        <p:nvSpPr>
          <p:cNvPr id="7" name="Text Placeholder 7">
            <a:extLst>
              <a:ext uri="{FF2B5EF4-FFF2-40B4-BE49-F238E27FC236}">
                <a16:creationId xmlns:a16="http://schemas.microsoft.com/office/drawing/2014/main" id="{A96D533A-F692-9744-B29D-E40308E263CD}"/>
              </a:ext>
            </a:extLst>
          </p:cNvPr>
          <p:cNvSpPr>
            <a:spLocks noGrp="1"/>
          </p:cNvSpPr>
          <p:nvPr>
            <p:ph type="body" sz="quarter" idx="13" hasCustomPrompt="1"/>
          </p:nvPr>
        </p:nvSpPr>
        <p:spPr>
          <a:xfrm>
            <a:off x="360001" y="863936"/>
            <a:ext cx="11433195" cy="445452"/>
          </a:xfrm>
        </p:spPr>
        <p:txBody>
          <a:bodyPr>
            <a:noAutofit/>
          </a:bodyPr>
          <a:lstStyle>
            <a:lvl1pPr marL="0" indent="0" algn="ctr">
              <a:lnSpc>
                <a:spcPts val="3000"/>
              </a:lnSpc>
              <a:buNone/>
              <a:defRPr sz="2400">
                <a:solidFill>
                  <a:schemeClr val="accent3"/>
                </a:solidFill>
              </a:defRPr>
            </a:lvl1pPr>
            <a:lvl2pPr marL="457200" indent="0">
              <a:lnSpc>
                <a:spcPts val="3000"/>
              </a:lnSpc>
              <a:buNone/>
              <a:defRPr sz="1600">
                <a:solidFill>
                  <a:schemeClr val="accent3"/>
                </a:solidFill>
              </a:defRPr>
            </a:lvl2pPr>
            <a:lvl3pPr marL="914400" indent="0">
              <a:lnSpc>
                <a:spcPts val="3000"/>
              </a:lnSpc>
              <a:buNone/>
              <a:defRPr sz="1400">
                <a:solidFill>
                  <a:schemeClr val="accent3"/>
                </a:solidFill>
              </a:defRPr>
            </a:lvl3pPr>
            <a:lvl4pPr marL="1371600" indent="0">
              <a:lnSpc>
                <a:spcPts val="3000"/>
              </a:lnSpc>
              <a:buNone/>
              <a:defRPr sz="1200">
                <a:solidFill>
                  <a:schemeClr val="accent3"/>
                </a:solidFill>
              </a:defRPr>
            </a:lvl4pPr>
            <a:lvl5pPr marL="1828800" indent="0">
              <a:lnSpc>
                <a:spcPts val="3000"/>
              </a:lnSpc>
              <a:buNone/>
              <a:defRPr sz="1050">
                <a:solidFill>
                  <a:schemeClr val="accent3"/>
                </a:solidFill>
              </a:defRPr>
            </a:lvl5pPr>
          </a:lstStyle>
          <a:p>
            <a:pPr lvl="0"/>
            <a:r>
              <a:rPr lang="en-US" dirty="0"/>
              <a:t>Click to edit text</a:t>
            </a:r>
          </a:p>
        </p:txBody>
      </p:sp>
      <p:sp>
        <p:nvSpPr>
          <p:cNvPr id="8" name="Content Placeholder 2">
            <a:extLst>
              <a:ext uri="{FF2B5EF4-FFF2-40B4-BE49-F238E27FC236}">
                <a16:creationId xmlns:a16="http://schemas.microsoft.com/office/drawing/2014/main" id="{7DFEDB27-2BC5-9840-9CF6-F19E2C6A1A77}"/>
              </a:ext>
            </a:extLst>
          </p:cNvPr>
          <p:cNvSpPr>
            <a:spLocks noGrp="1"/>
          </p:cNvSpPr>
          <p:nvPr>
            <p:ph sz="quarter" idx="14"/>
          </p:nvPr>
        </p:nvSpPr>
        <p:spPr>
          <a:xfrm>
            <a:off x="360001" y="1628774"/>
            <a:ext cx="11433195" cy="4365289"/>
          </a:xfr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0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4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76D9-969A-6048-B4AA-E8EFD9732EC8}"/>
              </a:ext>
            </a:extLst>
          </p:cNvPr>
          <p:cNvSpPr>
            <a:spLocks noGrp="1"/>
          </p:cNvSpPr>
          <p:nvPr>
            <p:ph type="title" hasCustomPrompt="1"/>
          </p:nvPr>
        </p:nvSpPr>
        <p:spPr>
          <a:xfrm>
            <a:off x="585215" y="1188979"/>
            <a:ext cx="2700529" cy="1169581"/>
          </a:xfrm>
        </p:spPr>
        <p:txBody>
          <a:bodyPr>
            <a:noAutofit/>
          </a:bodyPr>
          <a:lstStyle>
            <a:lvl1pPr algn="ctr">
              <a:defRPr sz="6000">
                <a:solidFill>
                  <a:schemeClr val="bg1"/>
                </a:solidFill>
              </a:defRPr>
            </a:lvl1pPr>
          </a:lstStyle>
          <a:p>
            <a:r>
              <a:rPr lang="en-GB" dirty="0"/>
              <a:t>Agenda</a:t>
            </a:r>
            <a:endParaRPr lang="en-US" dirty="0"/>
          </a:p>
        </p:txBody>
      </p:sp>
      <p:sp>
        <p:nvSpPr>
          <p:cNvPr id="4" name="Date Placeholder 3">
            <a:extLst>
              <a:ext uri="{FF2B5EF4-FFF2-40B4-BE49-F238E27FC236}">
                <a16:creationId xmlns:a16="http://schemas.microsoft.com/office/drawing/2014/main" id="{94164D03-56DD-2048-A752-7FD3406DEEA0}"/>
              </a:ext>
            </a:extLst>
          </p:cNvPr>
          <p:cNvSpPr>
            <a:spLocks noGrp="1"/>
          </p:cNvSpPr>
          <p:nvPr>
            <p:ph type="dt" sz="half" idx="10"/>
          </p:nvPr>
        </p:nvSpPr>
        <p:spPr>
          <a:xfrm>
            <a:off x="800975" y="2463512"/>
            <a:ext cx="2269010" cy="365125"/>
          </a:xfrm>
          <a:prstGeom prst="rect">
            <a:avLst/>
          </a:prstGeom>
        </p:spPr>
        <p:txBody>
          <a:bodyPr lIns="0" tIns="0" rIns="0" bIns="0" anchor="t" anchorCtr="1">
            <a:noAutofit/>
          </a:bodyPr>
          <a:lstStyle>
            <a:lvl1pPr algn="ctr">
              <a:defRPr sz="2400">
                <a:solidFill>
                  <a:schemeClr val="accent3"/>
                </a:solidFill>
              </a:defRPr>
            </a:lvl1pPr>
          </a:lstStyle>
          <a:p>
            <a:endParaRPr lang="en-US" dirty="0"/>
          </a:p>
        </p:txBody>
      </p:sp>
      <p:sp>
        <p:nvSpPr>
          <p:cNvPr id="21" name="Freeform 20">
            <a:extLst>
              <a:ext uri="{FF2B5EF4-FFF2-40B4-BE49-F238E27FC236}">
                <a16:creationId xmlns:a16="http://schemas.microsoft.com/office/drawing/2014/main" id="{8A6EDF16-9642-6B43-AE32-D6928AEF41D7}"/>
              </a:ext>
            </a:extLst>
          </p:cNvPr>
          <p:cNvSpPr/>
          <p:nvPr userDrawn="1"/>
        </p:nvSpPr>
        <p:spPr>
          <a:xfrm>
            <a:off x="1" y="0"/>
            <a:ext cx="6646605" cy="6602452"/>
          </a:xfrm>
          <a:custGeom>
            <a:avLst/>
            <a:gdLst>
              <a:gd name="connsiteX0" fmla="*/ 3725490 w 6646605"/>
              <a:gd name="connsiteY0" fmla="*/ 0 h 6602452"/>
              <a:gd name="connsiteX1" fmla="*/ 6351408 w 6646605"/>
              <a:gd name="connsiteY1" fmla="*/ 0 h 6602452"/>
              <a:gd name="connsiteX2" fmla="*/ 6424753 w 6646605"/>
              <a:gd name="connsiteY2" fmla="*/ 200393 h 6602452"/>
              <a:gd name="connsiteX3" fmla="*/ 6646605 w 6646605"/>
              <a:gd name="connsiteY3" fmla="*/ 1667806 h 6602452"/>
              <a:gd name="connsiteX4" fmla="*/ 1711959 w 6646605"/>
              <a:gd name="connsiteY4" fmla="*/ 6602452 h 6602452"/>
              <a:gd name="connsiteX5" fmla="*/ 15262 w 6646605"/>
              <a:gd name="connsiteY5" fmla="*/ 6303019 h 6602452"/>
              <a:gd name="connsiteX6" fmla="*/ 0 w 6646605"/>
              <a:gd name="connsiteY6" fmla="*/ 6297002 h 6602452"/>
              <a:gd name="connsiteX7" fmla="*/ 0 w 6646605"/>
              <a:gd name="connsiteY7" fmla="*/ 3641208 h 6602452"/>
              <a:gd name="connsiteX8" fmla="*/ 48723 w 6646605"/>
              <a:gd name="connsiteY8" fmla="*/ 3685490 h 6602452"/>
              <a:gd name="connsiteX9" fmla="*/ 1711959 w 6646605"/>
              <a:gd name="connsiteY9" fmla="*/ 4282576 h 6602452"/>
              <a:gd name="connsiteX10" fmla="*/ 4326729 w 6646605"/>
              <a:gd name="connsiteY10" fmla="*/ 1667806 h 6602452"/>
              <a:gd name="connsiteX11" fmla="*/ 3729643 w 6646605"/>
              <a:gd name="connsiteY11" fmla="*/ 4569 h 660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6605" h="6602452">
                <a:moveTo>
                  <a:pt x="3725490" y="0"/>
                </a:moveTo>
                <a:lnTo>
                  <a:pt x="6351408" y="0"/>
                </a:lnTo>
                <a:lnTo>
                  <a:pt x="6424753" y="200393"/>
                </a:lnTo>
                <a:cubicBezTo>
                  <a:pt x="6568934" y="663949"/>
                  <a:pt x="6646605" y="1156807"/>
                  <a:pt x="6646605" y="1667806"/>
                </a:cubicBezTo>
                <a:cubicBezTo>
                  <a:pt x="6646605" y="4393136"/>
                  <a:pt x="4437289" y="6602452"/>
                  <a:pt x="1711959" y="6602452"/>
                </a:cubicBezTo>
                <a:cubicBezTo>
                  <a:pt x="1115793" y="6602452"/>
                  <a:pt x="544319" y="6496733"/>
                  <a:pt x="15262" y="6303019"/>
                </a:cubicBezTo>
                <a:lnTo>
                  <a:pt x="0" y="6297002"/>
                </a:lnTo>
                <a:lnTo>
                  <a:pt x="0" y="3641208"/>
                </a:lnTo>
                <a:lnTo>
                  <a:pt x="48723" y="3685490"/>
                </a:lnTo>
                <a:cubicBezTo>
                  <a:pt x="500709" y="4058502"/>
                  <a:pt x="1080166" y="4282576"/>
                  <a:pt x="1711959" y="4282576"/>
                </a:cubicBezTo>
                <a:cubicBezTo>
                  <a:pt x="3156057" y="4282576"/>
                  <a:pt x="4326729" y="3111904"/>
                  <a:pt x="4326729" y="1667806"/>
                </a:cubicBezTo>
                <a:cubicBezTo>
                  <a:pt x="4326729" y="1036013"/>
                  <a:pt x="4102655" y="456556"/>
                  <a:pt x="3729643" y="4569"/>
                </a:cubicBezTo>
                <a:close/>
              </a:path>
            </a:pathLst>
          </a:custGeom>
          <a:gradFill flip="none" rotWithShape="1">
            <a:gsLst>
              <a:gs pos="47000">
                <a:schemeClr val="accent5">
                  <a:lumMod val="75000"/>
                  <a:lumOff val="25000"/>
                </a:schemeClr>
              </a:gs>
              <a:gs pos="13000">
                <a:schemeClr val="accent3"/>
              </a:gs>
              <a:gs pos="91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pic>
        <p:nvPicPr>
          <p:cNvPr id="10" name="Picture 6">
            <a:extLst>
              <a:ext uri="{FF2B5EF4-FFF2-40B4-BE49-F238E27FC236}">
                <a16:creationId xmlns:a16="http://schemas.microsoft.com/office/drawing/2014/main" id="{75F590A1-F896-1940-BB01-7B010DD81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02657" y="6279135"/>
            <a:ext cx="729343" cy="323317"/>
          </a:xfrm>
          <a:prstGeom prst="rect">
            <a:avLst/>
          </a:prstGeom>
        </p:spPr>
      </p:pic>
    </p:spTree>
    <p:extLst>
      <p:ext uri="{BB962C8B-B14F-4D97-AF65-F5344CB8AC3E}">
        <p14:creationId xmlns:p14="http://schemas.microsoft.com/office/powerpoint/2010/main" val="181351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C7BF9DA8-C30A-EA4A-B580-279AC2BA09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 y="0"/>
            <a:ext cx="12182140" cy="6858000"/>
          </a:xfrm>
          <a:prstGeom prst="rect">
            <a:avLst/>
          </a:prstGeom>
        </p:spPr>
      </p:pic>
      <p:sp>
        <p:nvSpPr>
          <p:cNvPr id="5" name="TextBox 4">
            <a:extLst>
              <a:ext uri="{FF2B5EF4-FFF2-40B4-BE49-F238E27FC236}">
                <a16:creationId xmlns:a16="http://schemas.microsoft.com/office/drawing/2014/main" id="{1A9D794C-FDF6-C147-91F4-656A35C23280}"/>
              </a:ext>
            </a:extLst>
          </p:cNvPr>
          <p:cNvSpPr txBox="1"/>
          <p:nvPr userDrawn="1"/>
        </p:nvSpPr>
        <p:spPr>
          <a:xfrm>
            <a:off x="3838682" y="2105561"/>
            <a:ext cx="4514634" cy="1323439"/>
          </a:xfrm>
          <a:prstGeom prst="rect">
            <a:avLst/>
          </a:prstGeom>
          <a:noFill/>
        </p:spPr>
        <p:txBody>
          <a:bodyPr wrap="none" rtlCol="0">
            <a:noAutofit/>
          </a:bodyPr>
          <a:lstStyle/>
          <a:p>
            <a:pPr algn="ctr"/>
            <a:r>
              <a:rPr lang="en-US" sz="8000" b="1" spc="-150" dirty="0">
                <a:solidFill>
                  <a:schemeClr val="bg1"/>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148893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 SHI Blue">
    <p:bg>
      <p:bgPr>
        <a:solidFill>
          <a:schemeClr val="tx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788A6FF4-2416-4D42-AFC5-4107B65B1C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49565"/>
            <a:ext cx="729343" cy="323317"/>
          </a:xfrm>
          <a:prstGeom prst="rect">
            <a:avLst/>
          </a:prstGeom>
        </p:spPr>
      </p:pic>
    </p:spTree>
    <p:extLst>
      <p:ext uri="{BB962C8B-B14F-4D97-AF65-F5344CB8AC3E}">
        <p14:creationId xmlns:p14="http://schemas.microsoft.com/office/powerpoint/2010/main" val="2523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1F844B12-84D7-DE4C-A843-A1C772DE36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43332"/>
            <a:ext cx="729343" cy="335786"/>
          </a:xfrm>
          <a:prstGeom prst="rect">
            <a:avLst/>
          </a:prstGeom>
        </p:spPr>
      </p:pic>
    </p:spTree>
    <p:extLst>
      <p:ext uri="{BB962C8B-B14F-4D97-AF65-F5344CB8AC3E}">
        <p14:creationId xmlns:p14="http://schemas.microsoft.com/office/powerpoint/2010/main" val="4739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5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 SHI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UIDELINES - DO NOT MODIFY">
    <p:bg>
      <p:bgPr>
        <a:solidFill>
          <a:schemeClr val="bg1"/>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B887EAF-DC90-1A48-AED9-598C00B1ED07}"/>
              </a:ext>
            </a:extLst>
          </p:cNvPr>
          <p:cNvSpPr txBox="1">
            <a:spLocks/>
          </p:cNvSpPr>
          <p:nvPr userDrawn="1"/>
        </p:nvSpPr>
        <p:spPr>
          <a:xfrm>
            <a:off x="5955632" y="4965566"/>
            <a:ext cx="6134768" cy="1604457"/>
          </a:xfrm>
          <a:prstGeom prst="rect">
            <a:avLst/>
          </a:prstGeom>
          <a:solidFill>
            <a:srgbClr val="C00000"/>
          </a:solidFill>
          <a:ln>
            <a:noFill/>
          </a:ln>
        </p:spPr>
        <p:txBody>
          <a:bodyPr vert="horz" lIns="91440" tIns="0" rIns="91440" bIns="0" rtlCol="0" anchor="ctr" anchorCtr="1">
            <a:noAutofit/>
          </a:bodyPr>
          <a:lstStyle>
            <a:lvl1pPr marL="0" indent="0" algn="l" defTabSz="914400" rtl="0" eaLnBrk="1" latinLnBrk="0" hangingPunct="1">
              <a:lnSpc>
                <a:spcPct val="90000"/>
              </a:lnSpc>
              <a:spcBef>
                <a:spcPts val="1000"/>
              </a:spcBef>
              <a:buClr>
                <a:srgbClr val="00B050"/>
              </a:buClr>
              <a:buFont typeface="Arial" panose="020B0604020202020204" pitchFamily="34" charset="0"/>
              <a:buNone/>
              <a:defRPr sz="18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Clr>
                <a:srgbClr val="00B050"/>
              </a:buClr>
              <a:buFont typeface="Arial" panose="020B0604020202020204" pitchFamily="34" charset="0"/>
              <a:buNone/>
              <a:defRPr sz="20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Clr>
                <a:srgbClr val="00B050"/>
              </a:buClr>
              <a:buFont typeface="Arial" panose="020B0604020202020204" pitchFamily="34" charset="0"/>
              <a:buNone/>
              <a:defRPr sz="18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200" b="1" i="1"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471F76E2-07B1-B44D-963C-BB64E7B7AF8D}"/>
              </a:ext>
            </a:extLst>
          </p:cNvPr>
          <p:cNvSpPr txBox="1"/>
          <p:nvPr userDrawn="1"/>
        </p:nvSpPr>
        <p:spPr>
          <a:xfrm>
            <a:off x="6973631" y="5167877"/>
            <a:ext cx="3724027" cy="225988"/>
          </a:xfrm>
          <a:prstGeom prst="rect">
            <a:avLst/>
          </a:prstGeom>
          <a:solidFill>
            <a:srgbClr val="8B0000"/>
          </a:solidFill>
        </p:spPr>
        <p:txBody>
          <a:bodyPr wrap="none" rtlCol="0">
            <a:noAutofit/>
          </a:bodyPr>
          <a:lstStyle/>
          <a:p>
            <a:pPr algn="ctr"/>
            <a:endParaRPr lang="en-US" sz="1400" b="1" dirty="0">
              <a:solidFill>
                <a:schemeClr val="bg1"/>
              </a:solidFill>
            </a:endParaRPr>
          </a:p>
        </p:txBody>
      </p:sp>
      <p:sp>
        <p:nvSpPr>
          <p:cNvPr id="2" name="Rectangle 1">
            <a:extLst>
              <a:ext uri="{FF2B5EF4-FFF2-40B4-BE49-F238E27FC236}">
                <a16:creationId xmlns:a16="http://schemas.microsoft.com/office/drawing/2014/main" id="{CA68A7D0-AD89-A94F-9C3C-5254BD9EFB52}"/>
              </a:ext>
            </a:extLst>
          </p:cNvPr>
          <p:cNvSpPr/>
          <p:nvPr userDrawn="1"/>
        </p:nvSpPr>
        <p:spPr>
          <a:xfrm>
            <a:off x="0" y="0"/>
            <a:ext cx="583625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9454F8A-34AC-7641-BDA2-B684B429D187}"/>
              </a:ext>
            </a:extLst>
          </p:cNvPr>
          <p:cNvSpPr/>
          <p:nvPr userDrawn="1"/>
        </p:nvSpPr>
        <p:spPr>
          <a:xfrm>
            <a:off x="442841" y="3378206"/>
            <a:ext cx="4797069" cy="22980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0B1F4260-0C77-1C47-A250-566C929078C6}"/>
              </a:ext>
            </a:extLst>
          </p:cNvPr>
          <p:cNvSpPr txBox="1">
            <a:spLocks/>
          </p:cNvSpPr>
          <p:nvPr userDrawn="1"/>
        </p:nvSpPr>
        <p:spPr>
          <a:xfrm>
            <a:off x="1" y="287560"/>
            <a:ext cx="5836256" cy="673090"/>
          </a:xfrm>
          <a:prstGeom prst="rect">
            <a:avLst/>
          </a:prstGeom>
          <a:solidFill>
            <a:schemeClr val="bg1"/>
          </a:solidFill>
        </p:spPr>
        <p:txBody>
          <a:bodyPr vert="horz" lIns="182880" tIns="0" rIns="0" bIns="0" rtlCol="0" anchor="ctr">
            <a:noAutofit/>
          </a:bodyPr>
          <a:lstStyle>
            <a:lvl1pPr marL="0" indent="0" algn="l" defTabSz="914400" rtl="0" eaLnBrk="1" latinLnBrk="0" hangingPunct="1">
              <a:lnSpc>
                <a:spcPct val="90000"/>
              </a:lnSpc>
              <a:spcBef>
                <a:spcPts val="1000"/>
              </a:spcBef>
              <a:buClr>
                <a:srgbClr val="00B050"/>
              </a:buClr>
              <a:buFont typeface="Arial" panose="020B0604020202020204" pitchFamily="34" charset="0"/>
              <a:buNone/>
              <a:defRPr sz="2400" kern="1200" spc="0">
                <a:solidFill>
                  <a:srgbClr val="3065AF"/>
                </a:solidFill>
                <a:latin typeface="Helvetica" pitchFamily="2" charset="0"/>
                <a:ea typeface="+mn-ea"/>
                <a:cs typeface="+mn-cs"/>
              </a:defRPr>
            </a:lvl1pPr>
            <a:lvl2pPr marL="457200" indent="0" algn="ctr" defTabSz="914400" rtl="0" eaLnBrk="1" latinLnBrk="0" hangingPunct="1">
              <a:lnSpc>
                <a:spcPct val="90000"/>
              </a:lnSpc>
              <a:spcBef>
                <a:spcPts val="500"/>
              </a:spcBef>
              <a:buClr>
                <a:srgbClr val="00B050"/>
              </a:buClr>
              <a:buFont typeface="Arial" panose="020B0604020202020204" pitchFamily="34" charset="0"/>
              <a:buNone/>
              <a:defRPr sz="200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Clr>
                <a:srgbClr val="00B050"/>
              </a:buClr>
              <a:buFont typeface="Arial" panose="020B0604020202020204" pitchFamily="34" charset="0"/>
              <a:buNone/>
              <a:defRPr sz="180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sz="3600" b="1" spc="-15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DB5C480-330C-ED49-A1F2-98EB44DCDEC0}"/>
              </a:ext>
            </a:extLst>
          </p:cNvPr>
          <p:cNvSpPr txBox="1"/>
          <p:nvPr userDrawn="1"/>
        </p:nvSpPr>
        <p:spPr>
          <a:xfrm>
            <a:off x="6142150" y="1135084"/>
            <a:ext cx="2787447" cy="1646605"/>
          </a:xfrm>
          <a:prstGeom prst="rect">
            <a:avLst/>
          </a:prstGeom>
          <a:noFill/>
        </p:spPr>
        <p:txBody>
          <a:bodyPr wrap="square" rtlCol="0">
            <a:spAutoFit/>
          </a:bodyPr>
          <a:lstStyle/>
          <a:p>
            <a:r>
              <a:rPr lang="en-US" sz="3600" b="1" spc="-150" dirty="0">
                <a:solidFill>
                  <a:schemeClr val="tx2"/>
                </a:solidFill>
                <a:latin typeface="Times New Roman" panose="02020603050405020304" pitchFamily="18" charset="0"/>
                <a:cs typeface="Times New Roman" panose="02020603050405020304" pitchFamily="18" charset="0"/>
              </a:rPr>
              <a:t>Headings</a:t>
            </a:r>
          </a:p>
          <a:p>
            <a:r>
              <a:rPr lang="en-US" sz="1800" b="1" spc="-150" dirty="0">
                <a:solidFill>
                  <a:schemeClr val="tx2"/>
                </a:solidFill>
                <a:latin typeface="Times New Roman" panose="02020603050405020304" pitchFamily="18" charset="0"/>
                <a:cs typeface="Times New Roman" panose="02020603050405020304" pitchFamily="18" charset="0"/>
              </a:rPr>
              <a:t>Times New Roman</a:t>
            </a:r>
          </a:p>
          <a:p>
            <a:r>
              <a:rPr lang="en-US" sz="1000" b="1" dirty="0"/>
              <a:t>Bold</a:t>
            </a:r>
            <a:r>
              <a:rPr lang="en-US" sz="1000" dirty="0"/>
              <a:t>, 36pt, “tight” kerning (letter spacing)</a:t>
            </a:r>
            <a:br>
              <a:rPr lang="en-US" sz="1000" dirty="0"/>
            </a:br>
            <a:r>
              <a:rPr lang="en-US" sz="1000" dirty="0"/>
              <a:t>#</a:t>
            </a:r>
            <a:r>
              <a:rPr lang="en-US" sz="1000" dirty="0">
                <a:solidFill>
                  <a:schemeClr val="tx2"/>
                </a:solidFill>
              </a:rPr>
              <a:t>253746</a:t>
            </a:r>
            <a:r>
              <a:rPr lang="en-US" sz="1000" dirty="0"/>
              <a:t> (SHI Blue) or #FFFFFF (White)</a:t>
            </a:r>
          </a:p>
          <a:p>
            <a:r>
              <a:rPr lang="en-US" sz="900" i="1" dirty="0"/>
              <a:t>	*Should be Sentence Case</a:t>
            </a:r>
          </a:p>
          <a:p>
            <a:endParaRPr lang="en-US" dirty="0"/>
          </a:p>
        </p:txBody>
      </p:sp>
      <p:sp>
        <p:nvSpPr>
          <p:cNvPr id="9" name="TextBox 8">
            <a:extLst>
              <a:ext uri="{FF2B5EF4-FFF2-40B4-BE49-F238E27FC236}">
                <a16:creationId xmlns:a16="http://schemas.microsoft.com/office/drawing/2014/main" id="{42577FF0-1820-074C-A411-29A2598C5027}"/>
              </a:ext>
            </a:extLst>
          </p:cNvPr>
          <p:cNvSpPr txBox="1"/>
          <p:nvPr userDrawn="1"/>
        </p:nvSpPr>
        <p:spPr>
          <a:xfrm>
            <a:off x="9033838" y="1281178"/>
            <a:ext cx="2918332" cy="1477328"/>
          </a:xfrm>
          <a:prstGeom prst="rect">
            <a:avLst/>
          </a:prstGeom>
          <a:noFill/>
        </p:spPr>
        <p:txBody>
          <a:bodyPr wrap="square" rtlCol="0">
            <a:spAutoFit/>
          </a:bodyPr>
          <a:lstStyle/>
          <a:p>
            <a:r>
              <a:rPr lang="en-US" sz="2400" dirty="0">
                <a:solidFill>
                  <a:schemeClr val="accent3"/>
                </a:solidFill>
              </a:rPr>
              <a:t>Subheadings</a:t>
            </a:r>
          </a:p>
          <a:p>
            <a:r>
              <a:rPr lang="en-US" sz="1800" dirty="0">
                <a:solidFill>
                  <a:schemeClr val="accent3"/>
                </a:solidFill>
              </a:rPr>
              <a:t>Arial</a:t>
            </a:r>
          </a:p>
          <a:p>
            <a:r>
              <a:rPr lang="en-US" sz="1000" dirty="0"/>
              <a:t>Regular, 24pt, “normal” kerning (letter spacing) </a:t>
            </a:r>
            <a:br>
              <a:rPr lang="en-US" sz="1000" dirty="0"/>
            </a:br>
            <a:r>
              <a:rPr lang="en-US" sz="1000" dirty="0"/>
              <a:t>#</a:t>
            </a:r>
            <a:r>
              <a:rPr lang="en-US" sz="1000" dirty="0">
                <a:solidFill>
                  <a:schemeClr val="accent3"/>
                </a:solidFill>
                <a:latin typeface="Helvetica" panose="020B0604020202020204" pitchFamily="34" charset="0"/>
                <a:cs typeface="Helvetica" panose="020B0604020202020204" pitchFamily="34" charset="0"/>
              </a:rPr>
              <a:t>FE00BF</a:t>
            </a:r>
            <a:r>
              <a:rPr lang="en-US" sz="1000" dirty="0">
                <a:solidFill>
                  <a:schemeClr val="bg2"/>
                </a:solidFill>
                <a:latin typeface="Helvetica" panose="020B0604020202020204" pitchFamily="34" charset="0"/>
                <a:cs typeface="Helvetica" panose="020B0604020202020204" pitchFamily="34" charset="0"/>
              </a:rPr>
              <a:t> </a:t>
            </a:r>
            <a:r>
              <a:rPr lang="en-US" sz="1000" dirty="0"/>
              <a:t>(Pink), #</a:t>
            </a:r>
            <a:r>
              <a:rPr lang="en-US" sz="1000" dirty="0">
                <a:solidFill>
                  <a:schemeClr val="tx2"/>
                </a:solidFill>
              </a:rPr>
              <a:t>253746</a:t>
            </a:r>
            <a:r>
              <a:rPr lang="en-US" sz="1000" dirty="0"/>
              <a:t> (SHI Blue), #</a:t>
            </a:r>
            <a:r>
              <a:rPr lang="en-US" sz="1000" dirty="0">
                <a:latin typeface="Helvetica" panose="020B0604020202020204" pitchFamily="34" charset="0"/>
                <a:cs typeface="Helvetica" panose="020B0604020202020204" pitchFamily="34" charset="0"/>
              </a:rPr>
              <a:t>FFFFFF</a:t>
            </a:r>
            <a:r>
              <a:rPr lang="en-US" sz="1000" dirty="0"/>
              <a:t> (Black) or #</a:t>
            </a:r>
            <a:r>
              <a:rPr lang="en-US" sz="1000" dirty="0">
                <a:solidFill>
                  <a:schemeClr val="accent5"/>
                </a:solidFill>
              </a:rPr>
              <a:t>FF6D15</a:t>
            </a:r>
            <a:r>
              <a:rPr lang="en-US" sz="1000" dirty="0"/>
              <a:t> (Orange) </a:t>
            </a:r>
          </a:p>
          <a:p>
            <a:endParaRPr lang="en-US" dirty="0"/>
          </a:p>
        </p:txBody>
      </p:sp>
      <p:cxnSp>
        <p:nvCxnSpPr>
          <p:cNvPr id="10" name="Straight Connector 9">
            <a:extLst>
              <a:ext uri="{FF2B5EF4-FFF2-40B4-BE49-F238E27FC236}">
                <a16:creationId xmlns:a16="http://schemas.microsoft.com/office/drawing/2014/main" id="{5445A02B-D1CE-DB4F-AD03-3C1FCCE89998}"/>
              </a:ext>
            </a:extLst>
          </p:cNvPr>
          <p:cNvCxnSpPr>
            <a:cxnSpLocks/>
          </p:cNvCxnSpPr>
          <p:nvPr userDrawn="1"/>
        </p:nvCxnSpPr>
        <p:spPr>
          <a:xfrm>
            <a:off x="6142150" y="2609460"/>
            <a:ext cx="557814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4B2239-EDF3-7245-B29A-AB2FA4B7E7F7}"/>
              </a:ext>
            </a:extLst>
          </p:cNvPr>
          <p:cNvSpPr txBox="1"/>
          <p:nvPr userDrawn="1"/>
        </p:nvSpPr>
        <p:spPr>
          <a:xfrm>
            <a:off x="6142150" y="2744339"/>
            <a:ext cx="2787447" cy="1046440"/>
          </a:xfrm>
          <a:prstGeom prst="rect">
            <a:avLst/>
          </a:prstGeom>
          <a:noFill/>
        </p:spPr>
        <p:txBody>
          <a:bodyPr wrap="square" rtlCol="0">
            <a:spAutoFit/>
          </a:bodyPr>
          <a:lstStyle/>
          <a:p>
            <a:r>
              <a:rPr lang="en-US" dirty="0">
                <a:solidFill>
                  <a:schemeClr val="tx2"/>
                </a:solidFill>
              </a:rPr>
              <a:t>Body Text</a:t>
            </a:r>
          </a:p>
          <a:p>
            <a:r>
              <a:rPr lang="en-US" sz="1400" dirty="0">
                <a:solidFill>
                  <a:schemeClr val="tx2"/>
                </a:solidFill>
              </a:rPr>
              <a:t>Arial</a:t>
            </a:r>
          </a:p>
          <a:p>
            <a:r>
              <a:rPr lang="en-US" sz="1000" dirty="0">
                <a:solidFill>
                  <a:schemeClr val="tx2"/>
                </a:solidFill>
              </a:rPr>
              <a:t>Regular, Bold, Italic 16pt, normal kerning</a:t>
            </a:r>
          </a:p>
          <a:p>
            <a:r>
              <a:rPr lang="en-US" sz="1000" dirty="0">
                <a:solidFill>
                  <a:schemeClr val="tx2"/>
                </a:solidFill>
              </a:rPr>
              <a:t>Secondary sizing: 14pt, 12pt </a:t>
            </a:r>
            <a:br>
              <a:rPr lang="en-US" sz="1000" dirty="0">
                <a:solidFill>
                  <a:schemeClr val="tx2"/>
                </a:solidFill>
              </a:rPr>
            </a:br>
            <a:r>
              <a:rPr lang="en-US" sz="1000" dirty="0"/>
              <a:t>#</a:t>
            </a:r>
            <a:r>
              <a:rPr lang="en-US" sz="1000" dirty="0">
                <a:solidFill>
                  <a:schemeClr val="tx2"/>
                </a:solidFill>
              </a:rPr>
              <a:t>253746</a:t>
            </a:r>
            <a:r>
              <a:rPr lang="en-US" sz="1000" dirty="0"/>
              <a:t> (SHI Blue) or #FFFFFF (White)</a:t>
            </a:r>
          </a:p>
        </p:txBody>
      </p:sp>
      <p:cxnSp>
        <p:nvCxnSpPr>
          <p:cNvPr id="12" name="Straight Connector 11">
            <a:extLst>
              <a:ext uri="{FF2B5EF4-FFF2-40B4-BE49-F238E27FC236}">
                <a16:creationId xmlns:a16="http://schemas.microsoft.com/office/drawing/2014/main" id="{2C671F3F-BEF3-D346-80AD-66E423EE2E42}"/>
              </a:ext>
            </a:extLst>
          </p:cNvPr>
          <p:cNvCxnSpPr>
            <a:cxnSpLocks/>
          </p:cNvCxnSpPr>
          <p:nvPr userDrawn="1"/>
        </p:nvCxnSpPr>
        <p:spPr>
          <a:xfrm flipV="1">
            <a:off x="6142150" y="3953313"/>
            <a:ext cx="5578143" cy="20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FBD0347-43D9-5E46-AE7C-EE9398348908}"/>
              </a:ext>
            </a:extLst>
          </p:cNvPr>
          <p:cNvSpPr/>
          <p:nvPr userDrawn="1"/>
        </p:nvSpPr>
        <p:spPr>
          <a:xfrm>
            <a:off x="6142150" y="4102757"/>
            <a:ext cx="5396174" cy="553998"/>
          </a:xfrm>
          <a:prstGeom prst="rect">
            <a:avLst/>
          </a:prstGeom>
        </p:spPr>
        <p:txBody>
          <a:bodyPr wrap="square">
            <a:spAutoFit/>
          </a:bodyPr>
          <a:lstStyle/>
          <a:p>
            <a:r>
              <a:rPr lang="en-CA" dirty="0">
                <a:solidFill>
                  <a:schemeClr val="tx2"/>
                </a:solidFill>
                <a:ea typeface="Roboto Condensed Light" panose="02000000000000000000" pitchFamily="2" charset="0"/>
              </a:rPr>
              <a:t>Divider Lines</a:t>
            </a:r>
            <a:br>
              <a:rPr lang="en-CA" sz="1200" dirty="0">
                <a:solidFill>
                  <a:schemeClr val="tx2"/>
                </a:solidFill>
                <a:ea typeface="Roboto Condensed Light" panose="02000000000000000000" pitchFamily="2" charset="0"/>
              </a:rPr>
            </a:br>
            <a:r>
              <a:rPr lang="en-CA" sz="1200" dirty="0">
                <a:solidFill>
                  <a:schemeClr val="tx2"/>
                </a:solidFill>
                <a:ea typeface="Roboto Condensed Light" panose="02000000000000000000" pitchFamily="2" charset="0"/>
              </a:rPr>
              <a:t>Width 1pt,  #</a:t>
            </a:r>
            <a:r>
              <a:rPr lang="en-CA" sz="1200" dirty="0">
                <a:solidFill>
                  <a:schemeClr val="accent2"/>
                </a:solidFill>
                <a:ea typeface="Roboto Condensed Light" panose="02000000000000000000" pitchFamily="2" charset="0"/>
              </a:rPr>
              <a:t>B1DF00</a:t>
            </a:r>
            <a:r>
              <a:rPr lang="en-CA" sz="1200" dirty="0">
                <a:solidFill>
                  <a:schemeClr val="tx2"/>
                </a:solidFill>
                <a:ea typeface="Roboto Condensed Light" panose="02000000000000000000" pitchFamily="2" charset="0"/>
              </a:rPr>
              <a:t> (Neon Green) or #</a:t>
            </a:r>
            <a:r>
              <a:rPr lang="en-US" sz="1200" dirty="0">
                <a:solidFill>
                  <a:schemeClr val="tx2"/>
                </a:solidFill>
                <a:latin typeface="Helvetica" panose="020B0604020202020204" pitchFamily="34" charset="0"/>
                <a:ea typeface="Roboto Condensed Light" panose="02000000000000000000" pitchFamily="2" charset="0"/>
              </a:rPr>
              <a:t>000000</a:t>
            </a:r>
            <a:r>
              <a:rPr lang="en-US" sz="1200" dirty="0">
                <a:solidFill>
                  <a:schemeClr val="tx2"/>
                </a:solidFill>
                <a:latin typeface="Helvetica" panose="020B0604020202020204" pitchFamily="34" charset="0"/>
                <a:cs typeface="Helvetica" panose="020B0604020202020204" pitchFamily="34" charset="0"/>
              </a:rPr>
              <a:t> (White)</a:t>
            </a:r>
            <a:endParaRPr lang="en-US" sz="1200" dirty="0">
              <a:solidFill>
                <a:schemeClr val="tx2"/>
              </a:solidFill>
              <a:ea typeface="Roboto Condensed Light" panose="02000000000000000000" pitchFamily="2" charset="0"/>
            </a:endParaRPr>
          </a:p>
        </p:txBody>
      </p:sp>
      <p:sp>
        <p:nvSpPr>
          <p:cNvPr id="15" name="TextBox 14">
            <a:extLst>
              <a:ext uri="{FF2B5EF4-FFF2-40B4-BE49-F238E27FC236}">
                <a16:creationId xmlns:a16="http://schemas.microsoft.com/office/drawing/2014/main" id="{933C8F53-F237-CA45-B514-6119056D180F}"/>
              </a:ext>
            </a:extLst>
          </p:cNvPr>
          <p:cNvSpPr txBox="1"/>
          <p:nvPr userDrawn="1"/>
        </p:nvSpPr>
        <p:spPr>
          <a:xfrm>
            <a:off x="9033838" y="2744495"/>
            <a:ext cx="2787447" cy="1046440"/>
          </a:xfrm>
          <a:prstGeom prst="rect">
            <a:avLst/>
          </a:prstGeom>
          <a:noFill/>
        </p:spPr>
        <p:txBody>
          <a:bodyPr wrap="square" rtlCol="0">
            <a:spAutoFit/>
          </a:bodyPr>
          <a:lstStyle/>
          <a:p>
            <a:r>
              <a:rPr lang="en-US" dirty="0">
                <a:solidFill>
                  <a:schemeClr val="tx2"/>
                </a:solidFill>
              </a:rPr>
              <a:t>Notes</a:t>
            </a:r>
          </a:p>
          <a:p>
            <a:r>
              <a:rPr lang="en-US" sz="1400" dirty="0">
                <a:solidFill>
                  <a:schemeClr val="tx2"/>
                </a:solidFill>
              </a:rPr>
              <a:t>Arial</a:t>
            </a:r>
          </a:p>
          <a:p>
            <a:r>
              <a:rPr lang="en-US" sz="1000" dirty="0">
                <a:solidFill>
                  <a:schemeClr val="tx2"/>
                </a:solidFill>
              </a:rPr>
              <a:t>Regular, Italic, 12pt, 10pt, normal kerning</a:t>
            </a:r>
          </a:p>
          <a:p>
            <a:r>
              <a:rPr lang="en-US" sz="1000" dirty="0">
                <a:solidFill>
                  <a:schemeClr val="tx2"/>
                </a:solidFill>
              </a:rPr>
              <a:t>Secondary sizing: 16pt, 14pt </a:t>
            </a:r>
            <a:br>
              <a:rPr lang="en-US" sz="1000" dirty="0">
                <a:solidFill>
                  <a:schemeClr val="tx2"/>
                </a:solidFill>
              </a:rPr>
            </a:br>
            <a:r>
              <a:rPr lang="en-US" sz="1000" dirty="0"/>
              <a:t>#</a:t>
            </a:r>
            <a:r>
              <a:rPr lang="en-US" sz="1000" dirty="0">
                <a:solidFill>
                  <a:schemeClr val="tx2"/>
                </a:solidFill>
              </a:rPr>
              <a:t>253746</a:t>
            </a:r>
            <a:r>
              <a:rPr lang="en-US" sz="1000" dirty="0"/>
              <a:t> (SHI Blue) or #FFFFFF (White)</a:t>
            </a:r>
          </a:p>
        </p:txBody>
      </p:sp>
      <p:sp>
        <p:nvSpPr>
          <p:cNvPr id="16" name="TextBox 15">
            <a:extLst>
              <a:ext uri="{FF2B5EF4-FFF2-40B4-BE49-F238E27FC236}">
                <a16:creationId xmlns:a16="http://schemas.microsoft.com/office/drawing/2014/main" id="{0DAFEE2D-D30F-1F49-8D8A-D86F30C027CF}"/>
              </a:ext>
            </a:extLst>
          </p:cNvPr>
          <p:cNvSpPr txBox="1"/>
          <p:nvPr userDrawn="1"/>
        </p:nvSpPr>
        <p:spPr>
          <a:xfrm>
            <a:off x="789007" y="3545685"/>
            <a:ext cx="4797069" cy="153888"/>
          </a:xfrm>
          <a:prstGeom prst="rect">
            <a:avLst/>
          </a:prstGeom>
          <a:noFill/>
        </p:spPr>
        <p:txBody>
          <a:bodyPr wrap="square" lIns="0" tIns="0" rIns="0" bIns="0" rtlCol="0">
            <a:spAutoFit/>
          </a:bodyPr>
          <a:lstStyle/>
          <a:p>
            <a:pPr algn="just"/>
            <a:r>
              <a:rPr lang="en-US" sz="1000" dirty="0">
                <a:solidFill>
                  <a:schemeClr val="bg1"/>
                </a:solidFill>
              </a:rPr>
              <a:t>This template is currently broken down into 11 sections:</a:t>
            </a:r>
          </a:p>
        </p:txBody>
      </p:sp>
      <p:sp>
        <p:nvSpPr>
          <p:cNvPr id="17" name="Rectangle 16">
            <a:extLst>
              <a:ext uri="{FF2B5EF4-FFF2-40B4-BE49-F238E27FC236}">
                <a16:creationId xmlns:a16="http://schemas.microsoft.com/office/drawing/2014/main" id="{356C8E94-9420-534A-81B9-4FECB864F589}"/>
              </a:ext>
            </a:extLst>
          </p:cNvPr>
          <p:cNvSpPr/>
          <p:nvPr userDrawn="1"/>
        </p:nvSpPr>
        <p:spPr>
          <a:xfrm>
            <a:off x="3048433" y="3819978"/>
            <a:ext cx="2458207" cy="1448795"/>
          </a:xfrm>
          <a:prstGeom prst="rect">
            <a:avLst/>
          </a:prstGeom>
        </p:spPr>
        <p:txBody>
          <a:bodyPr wrap="square">
            <a:spAutoFit/>
          </a:bodyPr>
          <a:lstStyle/>
          <a:p>
            <a:pPr marL="342900" indent="-342900" algn="just">
              <a:lnSpc>
                <a:spcPts val="1800"/>
              </a:lnSpc>
              <a:buClr>
                <a:schemeClr val="accent5"/>
              </a:buClr>
              <a:buSzPct val="65000"/>
              <a:buFont typeface="+mj-lt"/>
              <a:buAutoNum type="arabicPeriod" startAt="8"/>
            </a:pPr>
            <a:r>
              <a:rPr lang="en-US" sz="1000" dirty="0">
                <a:solidFill>
                  <a:schemeClr val="bg1"/>
                </a:solidFill>
              </a:rPr>
              <a:t>Device-Related</a:t>
            </a:r>
          </a:p>
          <a:p>
            <a:pPr marL="342900" indent="-342900" algn="just">
              <a:lnSpc>
                <a:spcPts val="1800"/>
              </a:lnSpc>
              <a:buClr>
                <a:schemeClr val="accent5"/>
              </a:buClr>
              <a:buSzPct val="65000"/>
              <a:buFont typeface="+mj-lt"/>
              <a:buAutoNum type="arabicPeriod" startAt="8"/>
            </a:pPr>
            <a:r>
              <a:rPr lang="en-US" sz="1000" dirty="0">
                <a:solidFill>
                  <a:schemeClr val="bg1"/>
                </a:solidFill>
              </a:rPr>
              <a:t>Infographics</a:t>
            </a:r>
          </a:p>
          <a:p>
            <a:pPr marL="342900" indent="-342900" algn="just">
              <a:lnSpc>
                <a:spcPts val="1800"/>
              </a:lnSpc>
              <a:buClr>
                <a:schemeClr val="accent5"/>
              </a:buClr>
              <a:buSzPct val="65000"/>
              <a:buFont typeface="+mj-lt"/>
              <a:buAutoNum type="arabicPeriod" startAt="8"/>
            </a:pPr>
            <a:r>
              <a:rPr lang="en-US" sz="1000" dirty="0">
                <a:solidFill>
                  <a:schemeClr val="bg1"/>
                </a:solidFill>
              </a:rPr>
              <a:t>Icons</a:t>
            </a:r>
          </a:p>
          <a:p>
            <a:pPr marL="342900" indent="-342900" algn="just">
              <a:lnSpc>
                <a:spcPts val="1800"/>
              </a:lnSpc>
              <a:buClr>
                <a:schemeClr val="accent5"/>
              </a:buClr>
              <a:buSzPct val="65000"/>
              <a:buFont typeface="+mj-lt"/>
              <a:buAutoNum type="arabicPeriod" startAt="8"/>
            </a:pPr>
            <a:r>
              <a:rPr lang="en-US" sz="1000" dirty="0">
                <a:solidFill>
                  <a:schemeClr val="bg1"/>
                </a:solidFill>
              </a:rPr>
              <a:t>Maps</a:t>
            </a:r>
          </a:p>
          <a:p>
            <a:pPr marL="342900" indent="-342900" algn="just">
              <a:lnSpc>
                <a:spcPts val="1800"/>
              </a:lnSpc>
              <a:buClr>
                <a:schemeClr val="accent5"/>
              </a:buClr>
              <a:buSzPct val="65000"/>
              <a:buFont typeface="+mj-lt"/>
              <a:buAutoNum type="arabicPeriod" startAt="8"/>
            </a:pPr>
            <a:r>
              <a:rPr lang="en-US" sz="1000" dirty="0">
                <a:solidFill>
                  <a:schemeClr val="bg1"/>
                </a:solidFill>
              </a:rPr>
              <a:t>Imagery	</a:t>
            </a:r>
          </a:p>
          <a:p>
            <a:pPr marL="342900" indent="-342900" algn="just">
              <a:lnSpc>
                <a:spcPts val="1800"/>
              </a:lnSpc>
              <a:buClr>
                <a:schemeClr val="accent5"/>
              </a:buClr>
              <a:buSzPct val="65000"/>
              <a:buFont typeface="+mj-lt"/>
              <a:buAutoNum type="arabicPeriod" startAt="8"/>
            </a:pPr>
            <a:r>
              <a:rPr lang="en-US" sz="1000" dirty="0">
                <a:solidFill>
                  <a:schemeClr val="bg1"/>
                </a:solidFill>
              </a:rPr>
              <a:t>The SHI Logo</a:t>
            </a:r>
            <a:endParaRPr lang="en-US" sz="1000" dirty="0"/>
          </a:p>
        </p:txBody>
      </p:sp>
      <p:sp>
        <p:nvSpPr>
          <p:cNvPr id="18" name="Rectangle 17">
            <a:extLst>
              <a:ext uri="{FF2B5EF4-FFF2-40B4-BE49-F238E27FC236}">
                <a16:creationId xmlns:a16="http://schemas.microsoft.com/office/drawing/2014/main" id="{EEA977B8-1AB2-844A-AC6D-A3720C9FCB39}"/>
              </a:ext>
            </a:extLst>
          </p:cNvPr>
          <p:cNvSpPr/>
          <p:nvPr userDrawn="1"/>
        </p:nvSpPr>
        <p:spPr>
          <a:xfrm>
            <a:off x="789007" y="3835180"/>
            <a:ext cx="2458207" cy="1682577"/>
          </a:xfrm>
          <a:prstGeom prst="rect">
            <a:avLst/>
          </a:prstGeom>
        </p:spPr>
        <p:txBody>
          <a:bodyPr wrap="square">
            <a:spAutoFit/>
          </a:bodyPr>
          <a:lstStyle/>
          <a:p>
            <a:pPr marL="342900" indent="-342900" algn="just">
              <a:lnSpc>
                <a:spcPts val="1800"/>
              </a:lnSpc>
              <a:buClr>
                <a:schemeClr val="accent5"/>
              </a:buClr>
              <a:buSzPct val="65000"/>
              <a:buFont typeface="+mj-lt"/>
              <a:buAutoNum type="arabicPeriod"/>
            </a:pPr>
            <a:r>
              <a:rPr lang="en-US" sz="1000" dirty="0">
                <a:solidFill>
                  <a:schemeClr val="bg1"/>
                </a:solidFill>
              </a:rPr>
              <a:t>PowerPoint Guidelines</a:t>
            </a:r>
          </a:p>
          <a:p>
            <a:pPr marL="342900" indent="-342900" algn="just">
              <a:lnSpc>
                <a:spcPts val="1800"/>
              </a:lnSpc>
              <a:buClr>
                <a:schemeClr val="accent5"/>
              </a:buClr>
              <a:buSzPct val="65000"/>
              <a:buFont typeface="+mj-lt"/>
              <a:buAutoNum type="arabicPeriod"/>
            </a:pPr>
            <a:r>
              <a:rPr lang="en-US" sz="1000" dirty="0">
                <a:solidFill>
                  <a:schemeClr val="bg1"/>
                </a:solidFill>
              </a:rPr>
              <a:t>Covers</a:t>
            </a:r>
          </a:p>
          <a:p>
            <a:pPr marL="342900" indent="-342900" algn="just">
              <a:lnSpc>
                <a:spcPts val="1800"/>
              </a:lnSpc>
              <a:buClr>
                <a:schemeClr val="accent5"/>
              </a:buClr>
              <a:buSzPct val="65000"/>
              <a:buFont typeface="+mj-lt"/>
              <a:buAutoNum type="arabicPeriod"/>
            </a:pPr>
            <a:r>
              <a:rPr lang="en-US" sz="1000" dirty="0">
                <a:solidFill>
                  <a:schemeClr val="bg1"/>
                </a:solidFill>
              </a:rPr>
              <a:t>Agendas</a:t>
            </a:r>
          </a:p>
          <a:p>
            <a:pPr marL="342900" indent="-342900" algn="just">
              <a:lnSpc>
                <a:spcPts val="1800"/>
              </a:lnSpc>
              <a:buClr>
                <a:schemeClr val="accent5"/>
              </a:buClr>
              <a:buSzPct val="65000"/>
              <a:buFont typeface="+mj-lt"/>
              <a:buAutoNum type="arabicPeriod"/>
            </a:pPr>
            <a:r>
              <a:rPr lang="en-US" sz="1000" dirty="0">
                <a:solidFill>
                  <a:schemeClr val="bg1"/>
                </a:solidFill>
              </a:rPr>
              <a:t>General Content</a:t>
            </a:r>
          </a:p>
          <a:p>
            <a:pPr marL="342900" indent="-342900" algn="just">
              <a:lnSpc>
                <a:spcPts val="1800"/>
              </a:lnSpc>
              <a:buClr>
                <a:schemeClr val="accent5"/>
              </a:buClr>
              <a:buSzPct val="65000"/>
              <a:buFont typeface="+mj-lt"/>
              <a:buAutoNum type="arabicPeriod"/>
            </a:pPr>
            <a:r>
              <a:rPr lang="en-US" sz="1000" dirty="0">
                <a:solidFill>
                  <a:schemeClr val="bg1"/>
                </a:solidFill>
              </a:rPr>
              <a:t>Dividers</a:t>
            </a:r>
          </a:p>
          <a:p>
            <a:pPr marL="342900" indent="-342900" algn="just">
              <a:lnSpc>
                <a:spcPts val="1800"/>
              </a:lnSpc>
              <a:buClr>
                <a:schemeClr val="accent5"/>
              </a:buClr>
              <a:buSzPct val="65000"/>
              <a:buFont typeface="+mj-lt"/>
              <a:buAutoNum type="arabicPeriod"/>
            </a:pPr>
            <a:r>
              <a:rPr lang="en-US" sz="1000" dirty="0">
                <a:solidFill>
                  <a:schemeClr val="bg1"/>
                </a:solidFill>
              </a:rPr>
              <a:t>Quotes</a:t>
            </a:r>
          </a:p>
          <a:p>
            <a:pPr marL="342900" indent="-342900" algn="just">
              <a:lnSpc>
                <a:spcPts val="1800"/>
              </a:lnSpc>
              <a:buClr>
                <a:schemeClr val="accent5"/>
              </a:buClr>
              <a:buSzPct val="65000"/>
              <a:buFont typeface="+mj-lt"/>
              <a:buAutoNum type="arabicPeriod"/>
            </a:pPr>
            <a:r>
              <a:rPr lang="en-US" sz="1000" dirty="0">
                <a:solidFill>
                  <a:schemeClr val="bg1"/>
                </a:solidFill>
              </a:rPr>
              <a:t>Presenters</a:t>
            </a:r>
          </a:p>
        </p:txBody>
      </p:sp>
      <p:sp>
        <p:nvSpPr>
          <p:cNvPr id="19" name="Rectangle 18">
            <a:extLst>
              <a:ext uri="{FF2B5EF4-FFF2-40B4-BE49-F238E27FC236}">
                <a16:creationId xmlns:a16="http://schemas.microsoft.com/office/drawing/2014/main" id="{3F7E0E71-14F9-7940-82A0-273402DACF8D}"/>
              </a:ext>
            </a:extLst>
          </p:cNvPr>
          <p:cNvSpPr/>
          <p:nvPr userDrawn="1"/>
        </p:nvSpPr>
        <p:spPr>
          <a:xfrm>
            <a:off x="590568" y="5884926"/>
            <a:ext cx="4426997" cy="646331"/>
          </a:xfrm>
          <a:prstGeom prst="rect">
            <a:avLst/>
          </a:prstGeom>
        </p:spPr>
        <p:txBody>
          <a:bodyPr wrap="square">
            <a:spAutoFit/>
          </a:bodyPr>
          <a:lstStyle/>
          <a:p>
            <a:pPr algn="ctr"/>
            <a:r>
              <a:rPr lang="en-US" sz="1200" dirty="0">
                <a:solidFill>
                  <a:schemeClr val="bg1"/>
                </a:solidFill>
              </a:rPr>
              <a:t>For any additional questions relating to the SHI Visual Identity guidelines or this PowerPoint, please contact the marketing team at: </a:t>
            </a:r>
            <a:r>
              <a:rPr lang="en-US" sz="1200" b="1" u="sng" dirty="0">
                <a:solidFill>
                  <a:schemeClr val="accent1">
                    <a:lumMod val="60000"/>
                    <a:lumOff val="40000"/>
                  </a:schemeClr>
                </a:solidFill>
              </a:rPr>
              <a:t>M</a:t>
            </a:r>
            <a:r>
              <a:rPr lang="en-US" sz="1200" b="1" u="sng"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arketingAndCommunications@SHI.com</a:t>
            </a:r>
            <a:endParaRPr lang="en-US" sz="1200" b="1" u="sng" dirty="0">
              <a:solidFill>
                <a:schemeClr val="accent1">
                  <a:lumMod val="60000"/>
                  <a:lumOff val="40000"/>
                </a:schemeClr>
              </a:solidFill>
            </a:endParaRPr>
          </a:p>
        </p:txBody>
      </p:sp>
      <p:sp>
        <p:nvSpPr>
          <p:cNvPr id="24" name="TextBox 23">
            <a:extLst>
              <a:ext uri="{FF2B5EF4-FFF2-40B4-BE49-F238E27FC236}">
                <a16:creationId xmlns:a16="http://schemas.microsoft.com/office/drawing/2014/main" id="{8B2322DE-AF10-D741-9689-1C1F365932A0}"/>
              </a:ext>
            </a:extLst>
          </p:cNvPr>
          <p:cNvSpPr txBox="1"/>
          <p:nvPr userDrawn="1"/>
        </p:nvSpPr>
        <p:spPr>
          <a:xfrm>
            <a:off x="341644" y="474672"/>
            <a:ext cx="4307589" cy="541174"/>
          </a:xfrm>
          <a:prstGeom prst="rect">
            <a:avLst/>
          </a:prstGeom>
          <a:noFill/>
        </p:spPr>
        <p:txBody>
          <a:bodyPr wrap="none" rtlCol="0">
            <a:spAutoFit/>
          </a:bodyPr>
          <a:lstStyle/>
          <a:p>
            <a:pPr algn="l" defTabSz="914400" rtl="0" eaLnBrk="1" latinLnBrk="0" hangingPunct="1">
              <a:lnSpc>
                <a:spcPts val="3500"/>
              </a:lnSpc>
              <a:spcBef>
                <a:spcPct val="0"/>
              </a:spcBef>
              <a:buNone/>
            </a:pPr>
            <a:r>
              <a:rPr lang="en-US" sz="3600" b="1" i="0" kern="1200" spc="-150" baseline="0" dirty="0">
                <a:solidFill>
                  <a:schemeClr val="tx2"/>
                </a:solidFill>
                <a:latin typeface="+mj-lt"/>
                <a:ea typeface="+mj-ea"/>
                <a:cs typeface="+mj-cs"/>
              </a:rPr>
              <a:t>PowerPoint Guidelines</a:t>
            </a:r>
          </a:p>
        </p:txBody>
      </p:sp>
      <p:sp>
        <p:nvSpPr>
          <p:cNvPr id="25" name="TextBox 24">
            <a:extLst>
              <a:ext uri="{FF2B5EF4-FFF2-40B4-BE49-F238E27FC236}">
                <a16:creationId xmlns:a16="http://schemas.microsoft.com/office/drawing/2014/main" id="{15CF4853-DE85-5248-B50D-FBCFE83234C9}"/>
              </a:ext>
            </a:extLst>
          </p:cNvPr>
          <p:cNvSpPr txBox="1"/>
          <p:nvPr userDrawn="1"/>
        </p:nvSpPr>
        <p:spPr>
          <a:xfrm>
            <a:off x="441890" y="1203166"/>
            <a:ext cx="4930210" cy="1954375"/>
          </a:xfrm>
          <a:prstGeom prst="rect">
            <a:avLst/>
          </a:prstGeom>
          <a:noFill/>
        </p:spPr>
        <p:txBody>
          <a:bodyPr wrap="square" lIns="0" tIns="0" rIns="0" bIns="0" rtlCol="0">
            <a:noAutofit/>
          </a:bodyPr>
          <a:lstStyle/>
          <a:p>
            <a:pPr marL="0" indent="0">
              <a:spcBef>
                <a:spcPts val="1600"/>
              </a:spcBef>
              <a:spcAft>
                <a:spcPts val="600"/>
              </a:spcAft>
              <a:buNone/>
            </a:pPr>
            <a:r>
              <a:rPr lang="en-US" sz="1050" dirty="0">
                <a:solidFill>
                  <a:schemeClr val="bg1"/>
                </a:solidFill>
              </a:rPr>
              <a:t>Our image is important to us! Please use this template every time you have a new PowerPoint to create. Also please be mindful of the SHI brand when constructing your presentation (this includes things like usage of color, art/imagery, fonts, data/ infographics and overall sizing).</a:t>
            </a:r>
            <a:br>
              <a:rPr lang="en-US" sz="1050" dirty="0">
                <a:solidFill>
                  <a:schemeClr val="bg1"/>
                </a:solidFill>
              </a:rPr>
            </a:br>
            <a:br>
              <a:rPr lang="en-US" sz="1050" dirty="0">
                <a:solidFill>
                  <a:schemeClr val="bg1"/>
                </a:solidFill>
              </a:rPr>
            </a:br>
            <a:r>
              <a:rPr lang="en-US" sz="1050" dirty="0">
                <a:solidFill>
                  <a:schemeClr val="bg1"/>
                </a:solidFill>
              </a:rPr>
              <a:t>To preserve the Master Slide Layout when copying slide decks, please copy and paste all the objects on the slide, ie. Text boxes, graphics, etc. – not the entire slide – and paste them onto a new blank slide in your new deck. This makes it easier to keep the theme of the deck consistent and reduces the size of the deck.</a:t>
            </a:r>
            <a:br>
              <a:rPr lang="en-US" sz="1050" dirty="0">
                <a:solidFill>
                  <a:schemeClr val="bg1"/>
                </a:solidFill>
              </a:rPr>
            </a:br>
            <a:br>
              <a:rPr lang="en-US" sz="1050" dirty="0">
                <a:solidFill>
                  <a:schemeClr val="bg1"/>
                </a:solidFill>
              </a:rPr>
            </a:br>
            <a:r>
              <a:rPr lang="en-US" sz="1050" dirty="0">
                <a:solidFill>
                  <a:schemeClr val="bg1"/>
                </a:solidFill>
              </a:rPr>
              <a:t>Don’t forget to explore the “New Slide” or “Layout” options in the “Home” tab for additional template designs and more.</a:t>
            </a:r>
          </a:p>
        </p:txBody>
      </p:sp>
      <p:sp>
        <p:nvSpPr>
          <p:cNvPr id="20" name="TextBox 19">
            <a:extLst>
              <a:ext uri="{FF2B5EF4-FFF2-40B4-BE49-F238E27FC236}">
                <a16:creationId xmlns:a16="http://schemas.microsoft.com/office/drawing/2014/main" id="{B8A240A1-04ED-404F-AA08-6BDE4DA9F9B5}"/>
              </a:ext>
            </a:extLst>
          </p:cNvPr>
          <p:cNvSpPr txBox="1"/>
          <p:nvPr userDrawn="1"/>
        </p:nvSpPr>
        <p:spPr>
          <a:xfrm>
            <a:off x="10697661" y="5069835"/>
            <a:ext cx="1190817" cy="430145"/>
          </a:xfrm>
          <a:prstGeom prst="rect">
            <a:avLst/>
          </a:prstGeom>
          <a:solidFill>
            <a:srgbClr val="660000"/>
          </a:solidFill>
        </p:spPr>
        <p:txBody>
          <a:bodyPr wrap="none" rtlCol="0">
            <a:noAutofit/>
          </a:bodyPr>
          <a:lstStyle/>
          <a:p>
            <a:pPr algn="ctr"/>
            <a:endParaRPr lang="en-US" sz="1400" b="1" dirty="0">
              <a:solidFill>
                <a:schemeClr val="bg1"/>
              </a:solidFill>
            </a:endParaRPr>
          </a:p>
        </p:txBody>
      </p:sp>
      <p:sp>
        <p:nvSpPr>
          <p:cNvPr id="27" name="TextBox 26">
            <a:extLst>
              <a:ext uri="{FF2B5EF4-FFF2-40B4-BE49-F238E27FC236}">
                <a16:creationId xmlns:a16="http://schemas.microsoft.com/office/drawing/2014/main" id="{D6EBBC9E-BDA0-C643-AC0E-F3C80FE6A5BC}"/>
              </a:ext>
            </a:extLst>
          </p:cNvPr>
          <p:cNvSpPr txBox="1"/>
          <p:nvPr userDrawn="1"/>
        </p:nvSpPr>
        <p:spPr>
          <a:xfrm>
            <a:off x="341644" y="333309"/>
            <a:ext cx="1640193" cy="253916"/>
          </a:xfrm>
          <a:prstGeom prst="rect">
            <a:avLst/>
          </a:prstGeom>
          <a:noFill/>
        </p:spPr>
        <p:txBody>
          <a:bodyPr wrap="none" rtlCol="0">
            <a:spAutoFit/>
          </a:bodyPr>
          <a:lstStyle/>
          <a:p>
            <a:pPr algn="l"/>
            <a:r>
              <a:rPr lang="en-US" sz="1050" b="1" dirty="0">
                <a:solidFill>
                  <a:schemeClr val="accent5"/>
                </a:solidFill>
              </a:rPr>
              <a:t>SHI International Corp.</a:t>
            </a:r>
          </a:p>
        </p:txBody>
      </p:sp>
      <p:sp>
        <p:nvSpPr>
          <p:cNvPr id="28" name="Text Placeholder 4">
            <a:extLst>
              <a:ext uri="{FF2B5EF4-FFF2-40B4-BE49-F238E27FC236}">
                <a16:creationId xmlns:a16="http://schemas.microsoft.com/office/drawing/2014/main" id="{CC3CEB0F-D9E8-1046-AF3E-876B414D78A2}"/>
              </a:ext>
            </a:extLst>
          </p:cNvPr>
          <p:cNvSpPr txBox="1">
            <a:spLocks/>
          </p:cNvSpPr>
          <p:nvPr userDrawn="1"/>
        </p:nvSpPr>
        <p:spPr>
          <a:xfrm>
            <a:off x="5836257" y="287560"/>
            <a:ext cx="6355743" cy="673090"/>
          </a:xfrm>
          <a:prstGeom prst="rect">
            <a:avLst/>
          </a:prstGeom>
          <a:solidFill>
            <a:schemeClr val="tx2"/>
          </a:solidFill>
        </p:spPr>
        <p:txBody>
          <a:bodyPr vert="horz" lIns="182880" tIns="0" rIns="0" bIns="0" rtlCol="0" anchor="ctr">
            <a:noAutofit/>
          </a:bodyPr>
          <a:lstStyle>
            <a:lvl1pPr marL="0" indent="0" algn="l" defTabSz="914400" rtl="0" eaLnBrk="1" latinLnBrk="0" hangingPunct="1">
              <a:lnSpc>
                <a:spcPct val="90000"/>
              </a:lnSpc>
              <a:spcBef>
                <a:spcPts val="1000"/>
              </a:spcBef>
              <a:buClr>
                <a:srgbClr val="00B050"/>
              </a:buClr>
              <a:buFont typeface="Arial" panose="020B0604020202020204" pitchFamily="34" charset="0"/>
              <a:buNone/>
              <a:defRPr sz="2400" kern="1200" spc="0">
                <a:solidFill>
                  <a:srgbClr val="3065AF"/>
                </a:solidFill>
                <a:latin typeface="Helvetica" pitchFamily="2" charset="0"/>
                <a:ea typeface="+mn-ea"/>
                <a:cs typeface="+mn-cs"/>
              </a:defRPr>
            </a:lvl1pPr>
            <a:lvl2pPr marL="457200" indent="0" algn="ctr" defTabSz="914400" rtl="0" eaLnBrk="1" latinLnBrk="0" hangingPunct="1">
              <a:lnSpc>
                <a:spcPct val="90000"/>
              </a:lnSpc>
              <a:spcBef>
                <a:spcPts val="500"/>
              </a:spcBef>
              <a:buClr>
                <a:srgbClr val="00B050"/>
              </a:buClr>
              <a:buFont typeface="Arial" panose="020B0604020202020204" pitchFamily="34" charset="0"/>
              <a:buNone/>
              <a:defRPr sz="200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Clr>
                <a:srgbClr val="00B050"/>
              </a:buClr>
              <a:buFont typeface="Arial" panose="020B0604020202020204" pitchFamily="34" charset="0"/>
              <a:buNone/>
              <a:defRPr sz="180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sz="3600" b="1" spc="-150" dirty="0">
              <a:solidFill>
                <a:schemeClr val="tx2"/>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952FCE1-1829-324E-8B4C-852025B3DDDD}"/>
              </a:ext>
            </a:extLst>
          </p:cNvPr>
          <p:cNvSpPr txBox="1"/>
          <p:nvPr userDrawn="1"/>
        </p:nvSpPr>
        <p:spPr>
          <a:xfrm>
            <a:off x="6096000" y="458876"/>
            <a:ext cx="2469843" cy="541174"/>
          </a:xfrm>
          <a:prstGeom prst="rect">
            <a:avLst/>
          </a:prstGeom>
          <a:noFill/>
        </p:spPr>
        <p:txBody>
          <a:bodyPr wrap="none" rtlCol="0">
            <a:spAutoFit/>
          </a:bodyPr>
          <a:lstStyle/>
          <a:p>
            <a:pPr algn="l" defTabSz="914400" rtl="0" eaLnBrk="1" latinLnBrk="0" hangingPunct="1">
              <a:lnSpc>
                <a:spcPts val="3500"/>
              </a:lnSpc>
              <a:spcBef>
                <a:spcPct val="0"/>
              </a:spcBef>
              <a:buNone/>
            </a:pPr>
            <a:r>
              <a:rPr lang="en-US" sz="3600" b="1" i="0" kern="1200" spc="-150" baseline="0" dirty="0">
                <a:solidFill>
                  <a:schemeClr val="bg1"/>
                </a:solidFill>
                <a:latin typeface="+mj-lt"/>
                <a:ea typeface="+mj-ea"/>
                <a:cs typeface="+mj-cs"/>
              </a:rPr>
              <a:t>Text Stylings</a:t>
            </a:r>
          </a:p>
        </p:txBody>
      </p:sp>
      <p:sp>
        <p:nvSpPr>
          <p:cNvPr id="31" name="Text Placeholder 1">
            <a:extLst>
              <a:ext uri="{FF2B5EF4-FFF2-40B4-BE49-F238E27FC236}">
                <a16:creationId xmlns:a16="http://schemas.microsoft.com/office/drawing/2014/main" id="{64091C2C-FF7F-6740-BFA2-21550D352AB4}"/>
              </a:ext>
            </a:extLst>
          </p:cNvPr>
          <p:cNvSpPr txBox="1">
            <a:spLocks/>
          </p:cNvSpPr>
          <p:nvPr userDrawn="1"/>
        </p:nvSpPr>
        <p:spPr>
          <a:xfrm>
            <a:off x="6247349" y="5626676"/>
            <a:ext cx="5684778" cy="867833"/>
          </a:xfrm>
          <a:prstGeom prst="rect">
            <a:avLst/>
          </a:prstGeom>
          <a:noFill/>
          <a:ln>
            <a:noFill/>
          </a:ln>
        </p:spPr>
        <p:txBody>
          <a:bodyPr vert="horz" lIns="0" tIns="0" rIns="0" bIns="0" rtlCol="0" anchor="t" anchorCtr="0">
            <a:noAutofit/>
          </a:bodyPr>
          <a:lstStyle>
            <a:lvl1pPr marL="0" indent="0" algn="l" defTabSz="914400" rtl="0" eaLnBrk="1" latinLnBrk="0" hangingPunct="1">
              <a:lnSpc>
                <a:spcPct val="90000"/>
              </a:lnSpc>
              <a:spcBef>
                <a:spcPts val="1000"/>
              </a:spcBef>
              <a:buClr>
                <a:srgbClr val="00B050"/>
              </a:buClr>
              <a:buFont typeface="Arial" panose="020B0604020202020204" pitchFamily="34" charset="0"/>
              <a:buNone/>
              <a:defRPr sz="18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Clr>
                <a:srgbClr val="00B050"/>
              </a:buClr>
              <a:buFont typeface="Arial" panose="020B0604020202020204" pitchFamily="34" charset="0"/>
              <a:buNone/>
              <a:defRPr sz="20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Clr>
                <a:srgbClr val="00B050"/>
              </a:buClr>
              <a:buFont typeface="Arial" panose="020B0604020202020204" pitchFamily="34" charset="0"/>
              <a:buNone/>
              <a:defRPr sz="18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Clr>
                <a:srgbClr val="00B050"/>
              </a:buClr>
              <a:buFont typeface="Arial" panose="020B0604020202020204" pitchFamily="34" charset="0"/>
              <a:buNone/>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1" i="0" dirty="0">
                <a:solidFill>
                  <a:schemeClr val="bg1"/>
                </a:solidFill>
                <a:latin typeface="Arial" panose="020B0604020202020204" pitchFamily="34" charset="0"/>
                <a:cs typeface="Arial" panose="020B0604020202020204" pitchFamily="34" charset="0"/>
              </a:rPr>
              <a:t>Please ensure your SHI presentation template is current. The most up-to-date version of SHI’s PowerPoint template can be downloaded on SharePoint.</a:t>
            </a:r>
          </a:p>
          <a:p>
            <a:pPr marL="0" marR="0" lvl="0" indent="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None/>
              <a:tabLst/>
              <a:defRPr/>
            </a:pPr>
            <a:r>
              <a:rPr lang="en-US" sz="1200" b="1" i="0" dirty="0">
                <a:solidFill>
                  <a:schemeClr val="bg1"/>
                </a:solidFill>
                <a:latin typeface="Arial" panose="020B0604020202020204" pitchFamily="34" charset="0"/>
                <a:cs typeface="Arial" panose="020B0604020202020204" pitchFamily="34" charset="0"/>
              </a:rPr>
              <a:t>Remember to remove all unnecessary slides, notes and comments from each PowerPoint deck before you present.</a:t>
            </a:r>
            <a:endParaRPr lang="en-US" sz="1200" b="1" i="1" dirty="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48D6A54-6991-A342-BF32-B98AA8554D2D}"/>
              </a:ext>
            </a:extLst>
          </p:cNvPr>
          <p:cNvSpPr txBox="1"/>
          <p:nvPr userDrawn="1"/>
        </p:nvSpPr>
        <p:spPr>
          <a:xfrm>
            <a:off x="10697660" y="5258800"/>
            <a:ext cx="1190817" cy="225987"/>
          </a:xfrm>
          <a:prstGeom prst="rect">
            <a:avLst/>
          </a:prstGeom>
          <a:noFill/>
        </p:spPr>
        <p:txBody>
          <a:bodyPr wrap="none" rtlCol="0">
            <a:noAutofit/>
          </a:bodyPr>
          <a:lstStyle/>
          <a:p>
            <a:pPr algn="ctr"/>
            <a:r>
              <a:rPr lang="en-US" sz="900" b="0" i="0" dirty="0">
                <a:solidFill>
                  <a:schemeClr val="bg1"/>
                </a:solidFill>
              </a:rPr>
              <a:t>FEBRUARY 2022</a:t>
            </a:r>
            <a:endParaRPr lang="en-US" sz="1200" b="1" dirty="0">
              <a:solidFill>
                <a:schemeClr val="bg1"/>
              </a:solidFill>
            </a:endParaRPr>
          </a:p>
        </p:txBody>
      </p:sp>
      <p:sp>
        <p:nvSpPr>
          <p:cNvPr id="34" name="TextBox 33">
            <a:extLst>
              <a:ext uri="{FF2B5EF4-FFF2-40B4-BE49-F238E27FC236}">
                <a16:creationId xmlns:a16="http://schemas.microsoft.com/office/drawing/2014/main" id="{DFD11FF1-9C6D-2944-981B-E2660B1588D3}"/>
              </a:ext>
            </a:extLst>
          </p:cNvPr>
          <p:cNvSpPr txBox="1"/>
          <p:nvPr userDrawn="1"/>
        </p:nvSpPr>
        <p:spPr>
          <a:xfrm>
            <a:off x="5827206" y="5070046"/>
            <a:ext cx="1958446" cy="430144"/>
          </a:xfrm>
          <a:prstGeom prst="rect">
            <a:avLst/>
          </a:prstGeom>
          <a:solidFill>
            <a:srgbClr val="660000"/>
          </a:solidFill>
        </p:spPr>
        <p:txBody>
          <a:bodyPr wrap="none" rtlCol="0">
            <a:noAutofit/>
          </a:bodyPr>
          <a:lstStyle/>
          <a:p>
            <a:pPr algn="ctr"/>
            <a:endParaRPr lang="en-US" sz="1400" b="1" dirty="0">
              <a:solidFill>
                <a:schemeClr val="bg1"/>
              </a:solidFill>
            </a:endParaRPr>
          </a:p>
        </p:txBody>
      </p:sp>
      <p:sp>
        <p:nvSpPr>
          <p:cNvPr id="26" name="Rectangle 25">
            <a:extLst>
              <a:ext uri="{FF2B5EF4-FFF2-40B4-BE49-F238E27FC236}">
                <a16:creationId xmlns:a16="http://schemas.microsoft.com/office/drawing/2014/main" id="{C9F24484-3D26-F742-A226-01627248A721}"/>
              </a:ext>
            </a:extLst>
          </p:cNvPr>
          <p:cNvSpPr/>
          <p:nvPr userDrawn="1"/>
        </p:nvSpPr>
        <p:spPr>
          <a:xfrm>
            <a:off x="6156160" y="5102687"/>
            <a:ext cx="1544012" cy="369332"/>
          </a:xfrm>
          <a:prstGeom prst="rect">
            <a:avLst/>
          </a:prstGeom>
        </p:spPr>
        <p:txBody>
          <a:bodyPr wrap="none">
            <a:spAutoFit/>
          </a:bodyPr>
          <a:lstStyle/>
          <a:p>
            <a:r>
              <a:rPr lang="en-US" sz="1800" b="1" dirty="0">
                <a:solidFill>
                  <a:schemeClr val="bg1"/>
                </a:solidFill>
                <a:latin typeface="Times New Roman" panose="02020603050405020304" pitchFamily="18" charset="0"/>
                <a:cs typeface="Times New Roman" panose="02020603050405020304" pitchFamily="18" charset="0"/>
              </a:rPr>
              <a:t>REMINDER!</a:t>
            </a:r>
            <a:endParaRPr lang="en-US" dirty="0"/>
          </a:p>
        </p:txBody>
      </p:sp>
      <p:sp>
        <p:nvSpPr>
          <p:cNvPr id="35" name="TextBox 34">
            <a:extLst>
              <a:ext uri="{FF2B5EF4-FFF2-40B4-BE49-F238E27FC236}">
                <a16:creationId xmlns:a16="http://schemas.microsoft.com/office/drawing/2014/main" id="{C9F5C093-173E-8941-835F-7490628C2A96}"/>
              </a:ext>
            </a:extLst>
          </p:cNvPr>
          <p:cNvSpPr txBox="1"/>
          <p:nvPr userDrawn="1"/>
        </p:nvSpPr>
        <p:spPr>
          <a:xfrm>
            <a:off x="10697660" y="5082409"/>
            <a:ext cx="1190817" cy="343495"/>
          </a:xfrm>
          <a:prstGeom prst="rect">
            <a:avLst/>
          </a:prstGeom>
          <a:noFill/>
        </p:spPr>
        <p:txBody>
          <a:bodyPr wrap="none" rtlCol="0">
            <a:noAutofit/>
          </a:bodyPr>
          <a:lstStyle/>
          <a:p>
            <a:pPr algn="ctr"/>
            <a:r>
              <a:rPr lang="en-US" sz="1300" b="1" dirty="0">
                <a:solidFill>
                  <a:schemeClr val="bg1"/>
                </a:solidFill>
              </a:rPr>
              <a:t>VERSION 2</a:t>
            </a:r>
          </a:p>
        </p:txBody>
      </p:sp>
      <p:sp>
        <p:nvSpPr>
          <p:cNvPr id="37" name="TextBox 36">
            <a:extLst>
              <a:ext uri="{FF2B5EF4-FFF2-40B4-BE49-F238E27FC236}">
                <a16:creationId xmlns:a16="http://schemas.microsoft.com/office/drawing/2014/main" id="{6FD38224-AF4B-9C4C-AB70-F94A2B70E2EF}"/>
              </a:ext>
            </a:extLst>
          </p:cNvPr>
          <p:cNvSpPr txBox="1"/>
          <p:nvPr userDrawn="1"/>
        </p:nvSpPr>
        <p:spPr>
          <a:xfrm>
            <a:off x="9551970" y="5188664"/>
            <a:ext cx="1190817" cy="343495"/>
          </a:xfrm>
          <a:prstGeom prst="rect">
            <a:avLst/>
          </a:prstGeom>
          <a:noFill/>
        </p:spPr>
        <p:txBody>
          <a:bodyPr wrap="none" rtlCol="0">
            <a:noAutofit/>
          </a:bodyPr>
          <a:lstStyle/>
          <a:p>
            <a:pPr algn="r"/>
            <a:r>
              <a:rPr lang="en-US" sz="600" b="0" dirty="0">
                <a:solidFill>
                  <a:schemeClr val="bg1"/>
                </a:solidFill>
              </a:rPr>
              <a:t>This deck is</a:t>
            </a:r>
          </a:p>
        </p:txBody>
      </p:sp>
    </p:spTree>
    <p:extLst>
      <p:ext uri="{BB962C8B-B14F-4D97-AF65-F5344CB8AC3E}">
        <p14:creationId xmlns:p14="http://schemas.microsoft.com/office/powerpoint/2010/main" val="304779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oosing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44A6B-6E4A-6C4B-B3E7-4081175054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08229" y="1254901"/>
            <a:ext cx="7340600" cy="4985657"/>
          </a:xfrm>
          <a:prstGeom prst="rect">
            <a:avLst/>
          </a:prstGeom>
        </p:spPr>
      </p:pic>
      <p:sp>
        <p:nvSpPr>
          <p:cNvPr id="4" name="TextBox 3">
            <a:extLst>
              <a:ext uri="{FF2B5EF4-FFF2-40B4-BE49-F238E27FC236}">
                <a16:creationId xmlns:a16="http://schemas.microsoft.com/office/drawing/2014/main" id="{A3D925A1-DA68-4845-BA0D-7081295B0700}"/>
              </a:ext>
            </a:extLst>
          </p:cNvPr>
          <p:cNvSpPr txBox="1"/>
          <p:nvPr userDrawn="1"/>
        </p:nvSpPr>
        <p:spPr>
          <a:xfrm>
            <a:off x="5005294" y="1692217"/>
            <a:ext cx="1895070" cy="830997"/>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p:txBody>
      </p:sp>
      <p:sp>
        <p:nvSpPr>
          <p:cNvPr id="5" name="TextBox 4">
            <a:extLst>
              <a:ext uri="{FF2B5EF4-FFF2-40B4-BE49-F238E27FC236}">
                <a16:creationId xmlns:a16="http://schemas.microsoft.com/office/drawing/2014/main" id="{38A5C4B6-7EC6-3D4F-BE8D-89E3DB31F03F}"/>
              </a:ext>
            </a:extLst>
          </p:cNvPr>
          <p:cNvSpPr txBox="1"/>
          <p:nvPr userDrawn="1"/>
        </p:nvSpPr>
        <p:spPr>
          <a:xfrm>
            <a:off x="5005294" y="3319317"/>
            <a:ext cx="1895070" cy="1200329"/>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a:p>
            <a:pPr algn="ctr"/>
            <a:endParaRPr lang="en-US" sz="2400" spc="600" dirty="0">
              <a:solidFill>
                <a:schemeClr val="bg1">
                  <a:alpha val="75000"/>
                </a:schemeClr>
              </a:solidFill>
            </a:endParaRPr>
          </a:p>
        </p:txBody>
      </p:sp>
      <p:sp>
        <p:nvSpPr>
          <p:cNvPr id="6" name="TextBox 5">
            <a:extLst>
              <a:ext uri="{FF2B5EF4-FFF2-40B4-BE49-F238E27FC236}">
                <a16:creationId xmlns:a16="http://schemas.microsoft.com/office/drawing/2014/main" id="{F21B08E2-AEA3-9D43-81CB-8B93AA24FFFD}"/>
              </a:ext>
            </a:extLst>
          </p:cNvPr>
          <p:cNvSpPr txBox="1"/>
          <p:nvPr userDrawn="1"/>
        </p:nvSpPr>
        <p:spPr>
          <a:xfrm>
            <a:off x="5005293" y="4968189"/>
            <a:ext cx="1895070" cy="1200329"/>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a:p>
            <a:pPr algn="ctr"/>
            <a:endParaRPr lang="en-US" sz="2400" spc="600" dirty="0">
              <a:solidFill>
                <a:schemeClr val="bg1">
                  <a:alpha val="75000"/>
                </a:schemeClr>
              </a:solidFill>
            </a:endParaRPr>
          </a:p>
        </p:txBody>
      </p:sp>
      <p:sp>
        <p:nvSpPr>
          <p:cNvPr id="7" name="TextBox 6">
            <a:extLst>
              <a:ext uri="{FF2B5EF4-FFF2-40B4-BE49-F238E27FC236}">
                <a16:creationId xmlns:a16="http://schemas.microsoft.com/office/drawing/2014/main" id="{9DD0E4B9-BB3D-AE42-8175-39662F9257C2}"/>
              </a:ext>
            </a:extLst>
          </p:cNvPr>
          <p:cNvSpPr txBox="1"/>
          <p:nvPr userDrawn="1"/>
        </p:nvSpPr>
        <p:spPr>
          <a:xfrm>
            <a:off x="7487236" y="1696697"/>
            <a:ext cx="1895070" cy="830997"/>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p:txBody>
      </p:sp>
      <p:sp>
        <p:nvSpPr>
          <p:cNvPr id="8" name="TextBox 7">
            <a:extLst>
              <a:ext uri="{FF2B5EF4-FFF2-40B4-BE49-F238E27FC236}">
                <a16:creationId xmlns:a16="http://schemas.microsoft.com/office/drawing/2014/main" id="{A9006CC1-5B36-214C-B91A-771360CA39A7}"/>
              </a:ext>
            </a:extLst>
          </p:cNvPr>
          <p:cNvSpPr txBox="1"/>
          <p:nvPr userDrawn="1"/>
        </p:nvSpPr>
        <p:spPr>
          <a:xfrm>
            <a:off x="7487236" y="3323797"/>
            <a:ext cx="1895070" cy="1200329"/>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a:p>
            <a:pPr algn="ctr"/>
            <a:endParaRPr lang="en-US" sz="2400" spc="600" dirty="0">
              <a:solidFill>
                <a:schemeClr val="bg1">
                  <a:alpha val="75000"/>
                </a:schemeClr>
              </a:solidFill>
            </a:endParaRPr>
          </a:p>
        </p:txBody>
      </p:sp>
      <p:sp>
        <p:nvSpPr>
          <p:cNvPr id="9" name="TextBox 8">
            <a:extLst>
              <a:ext uri="{FF2B5EF4-FFF2-40B4-BE49-F238E27FC236}">
                <a16:creationId xmlns:a16="http://schemas.microsoft.com/office/drawing/2014/main" id="{DC388982-8E97-704C-9D34-3A123129641B}"/>
              </a:ext>
            </a:extLst>
          </p:cNvPr>
          <p:cNvSpPr txBox="1"/>
          <p:nvPr userDrawn="1"/>
        </p:nvSpPr>
        <p:spPr>
          <a:xfrm>
            <a:off x="7487235" y="4972669"/>
            <a:ext cx="1895070" cy="1200329"/>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a:p>
            <a:pPr algn="ctr"/>
            <a:endParaRPr lang="en-US" sz="2400" spc="600" dirty="0">
              <a:solidFill>
                <a:schemeClr val="bg1">
                  <a:alpha val="75000"/>
                </a:schemeClr>
              </a:solidFill>
            </a:endParaRPr>
          </a:p>
        </p:txBody>
      </p:sp>
      <p:sp>
        <p:nvSpPr>
          <p:cNvPr id="10" name="TextBox 9">
            <a:extLst>
              <a:ext uri="{FF2B5EF4-FFF2-40B4-BE49-F238E27FC236}">
                <a16:creationId xmlns:a16="http://schemas.microsoft.com/office/drawing/2014/main" id="{2471C0A6-2161-E04C-8E9E-961735C6B29B}"/>
              </a:ext>
            </a:extLst>
          </p:cNvPr>
          <p:cNvSpPr txBox="1"/>
          <p:nvPr userDrawn="1"/>
        </p:nvSpPr>
        <p:spPr>
          <a:xfrm>
            <a:off x="9903823" y="1692217"/>
            <a:ext cx="1895070" cy="830997"/>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p:txBody>
      </p:sp>
      <p:sp>
        <p:nvSpPr>
          <p:cNvPr id="11" name="TextBox 10">
            <a:extLst>
              <a:ext uri="{FF2B5EF4-FFF2-40B4-BE49-F238E27FC236}">
                <a16:creationId xmlns:a16="http://schemas.microsoft.com/office/drawing/2014/main" id="{C01BA8EB-141B-884D-B436-4E40CA810B6C}"/>
              </a:ext>
            </a:extLst>
          </p:cNvPr>
          <p:cNvSpPr txBox="1"/>
          <p:nvPr userDrawn="1"/>
        </p:nvSpPr>
        <p:spPr>
          <a:xfrm>
            <a:off x="9903823" y="3319317"/>
            <a:ext cx="1895070" cy="1200329"/>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a:p>
            <a:pPr algn="ctr"/>
            <a:endParaRPr lang="en-US" sz="2400" spc="600" dirty="0">
              <a:solidFill>
                <a:schemeClr val="bg1">
                  <a:alpha val="75000"/>
                </a:schemeClr>
              </a:solidFill>
            </a:endParaRPr>
          </a:p>
        </p:txBody>
      </p:sp>
      <p:sp>
        <p:nvSpPr>
          <p:cNvPr id="12" name="TextBox 11">
            <a:extLst>
              <a:ext uri="{FF2B5EF4-FFF2-40B4-BE49-F238E27FC236}">
                <a16:creationId xmlns:a16="http://schemas.microsoft.com/office/drawing/2014/main" id="{AED16F46-9A51-904E-BCD9-377B755BFA80}"/>
              </a:ext>
            </a:extLst>
          </p:cNvPr>
          <p:cNvSpPr txBox="1"/>
          <p:nvPr userDrawn="1"/>
        </p:nvSpPr>
        <p:spPr>
          <a:xfrm>
            <a:off x="9903822" y="4968189"/>
            <a:ext cx="1895070" cy="1200329"/>
          </a:xfrm>
          <a:prstGeom prst="rect">
            <a:avLst/>
          </a:prstGeom>
          <a:noFill/>
          <a:ln>
            <a:noFill/>
          </a:ln>
          <a:effectLst/>
        </p:spPr>
        <p:txBody>
          <a:bodyPr wrap="none" rtlCol="0">
            <a:spAutoFit/>
          </a:bodyPr>
          <a:lstStyle/>
          <a:p>
            <a:pPr algn="ctr"/>
            <a:r>
              <a:rPr lang="en-US" sz="2400" spc="600" dirty="0">
                <a:solidFill>
                  <a:schemeClr val="bg1">
                    <a:alpha val="75000"/>
                  </a:schemeClr>
                </a:solidFill>
              </a:rPr>
              <a:t>SAMPLE</a:t>
            </a:r>
          </a:p>
          <a:p>
            <a:pPr algn="ctr"/>
            <a:r>
              <a:rPr lang="en-US" sz="2400" spc="600" dirty="0">
                <a:solidFill>
                  <a:schemeClr val="bg1">
                    <a:alpha val="75000"/>
                  </a:schemeClr>
                </a:solidFill>
              </a:rPr>
              <a:t>ONLY</a:t>
            </a:r>
          </a:p>
          <a:p>
            <a:pPr algn="ctr"/>
            <a:endParaRPr lang="en-US" sz="2400" spc="600" dirty="0">
              <a:solidFill>
                <a:schemeClr val="bg1">
                  <a:alpha val="75000"/>
                </a:schemeClr>
              </a:solidFill>
            </a:endParaRPr>
          </a:p>
        </p:txBody>
      </p:sp>
      <p:sp>
        <p:nvSpPr>
          <p:cNvPr id="13" name="TextBox 12">
            <a:extLst>
              <a:ext uri="{FF2B5EF4-FFF2-40B4-BE49-F238E27FC236}">
                <a16:creationId xmlns:a16="http://schemas.microsoft.com/office/drawing/2014/main" id="{0CCDE701-68E6-964A-90FE-CD5279A147FB}"/>
              </a:ext>
            </a:extLst>
          </p:cNvPr>
          <p:cNvSpPr txBox="1"/>
          <p:nvPr userDrawn="1"/>
        </p:nvSpPr>
        <p:spPr>
          <a:xfrm>
            <a:off x="374183" y="1353192"/>
            <a:ext cx="3929171" cy="4924425"/>
          </a:xfrm>
          <a:prstGeom prst="rect">
            <a:avLst/>
          </a:prstGeom>
          <a:noFill/>
        </p:spPr>
        <p:txBody>
          <a:bodyPr wrap="square" rtlCol="0">
            <a:spAutoFit/>
          </a:bodyPr>
          <a:lstStyle/>
          <a:p>
            <a:r>
              <a:rPr lang="en-US" sz="1600" b="1" dirty="0">
                <a:solidFill>
                  <a:schemeClr val="accent5"/>
                </a:solidFill>
              </a:rPr>
              <a:t>Important image qualities to focus on when sourcing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2"/>
                </a:solidFill>
              </a:rPr>
              <a:t>When choosing imagery for SHI projects, please ensure that you follow the examples provided.</a:t>
            </a:r>
            <a:br>
              <a:rPr lang="en-US" sz="1100" b="1" dirty="0">
                <a:solidFill>
                  <a:schemeClr val="accent1"/>
                </a:solidFill>
              </a:rPr>
            </a:br>
            <a:endParaRPr lang="en-US" sz="1800" b="1" dirty="0">
              <a:solidFill>
                <a:schemeClr val="accent1"/>
              </a:solidFill>
            </a:endParaRPr>
          </a:p>
          <a:p>
            <a:pPr marL="628650" lvl="1" indent="-171450">
              <a:buClr>
                <a:schemeClr val="accent5"/>
              </a:buClr>
              <a:buFont typeface="Arial" panose="020B0604020202020204" pitchFamily="34" charset="0"/>
              <a:buChar char="•"/>
            </a:pPr>
            <a:r>
              <a:rPr lang="en-US" sz="1100" dirty="0"/>
              <a:t>Natural imagery of office scenarios / people shots. </a:t>
            </a:r>
            <a:br>
              <a:rPr lang="en-US" sz="1100" dirty="0"/>
            </a:br>
            <a:endParaRPr lang="en-US" sz="1100" dirty="0"/>
          </a:p>
          <a:p>
            <a:pPr marL="628650" lvl="1" indent="-171450">
              <a:buClr>
                <a:schemeClr val="accent5"/>
              </a:buClr>
              <a:buFont typeface="Arial" panose="020B0604020202020204" pitchFamily="34" charset="0"/>
              <a:buChar char="•"/>
            </a:pPr>
            <a:r>
              <a:rPr lang="en-US" sz="1100" dirty="0"/>
              <a:t>Good quality, well lit subjects. </a:t>
            </a:r>
            <a:br>
              <a:rPr lang="en-US" sz="1100" dirty="0"/>
            </a:br>
            <a:endParaRPr lang="en-US" sz="1100" dirty="0"/>
          </a:p>
          <a:p>
            <a:pPr marL="628650" lvl="1" indent="-171450">
              <a:buClr>
                <a:schemeClr val="accent5"/>
              </a:buClr>
              <a:buFont typeface="Arial" panose="020B0604020202020204" pitchFamily="34" charset="0"/>
              <a:buChar char="•"/>
            </a:pPr>
            <a:r>
              <a:rPr lang="en-US" sz="1100" dirty="0"/>
              <a:t>If an image is selected for icon application, it must be able to accommodate the icon in a manner that adheres to the rules set out earlier. </a:t>
            </a:r>
            <a:br>
              <a:rPr lang="en-US" sz="1100" dirty="0"/>
            </a:br>
            <a:endParaRPr lang="en-US" sz="1100" dirty="0"/>
          </a:p>
          <a:p>
            <a:pPr marL="628650" lvl="1" indent="-171450">
              <a:buClr>
                <a:schemeClr val="accent5"/>
              </a:buClr>
              <a:buFont typeface="Arial" panose="020B0604020202020204" pitchFamily="34" charset="0"/>
              <a:buChar char="•"/>
            </a:pPr>
            <a:r>
              <a:rPr lang="en-US" sz="1100" dirty="0"/>
              <a:t>When using individual person imagery, ensure the subject exudes confidence. </a:t>
            </a:r>
            <a:br>
              <a:rPr lang="en-US" sz="1100" dirty="0"/>
            </a:br>
            <a:endParaRPr lang="en-US" sz="1100" dirty="0"/>
          </a:p>
          <a:p>
            <a:pPr marL="628650" lvl="1" indent="-171450">
              <a:buClr>
                <a:schemeClr val="accent5"/>
              </a:buClr>
              <a:buFont typeface="Arial" panose="020B0604020202020204" pitchFamily="34" charset="0"/>
              <a:buChar char="•"/>
            </a:pPr>
            <a:r>
              <a:rPr lang="en-US" sz="1100" dirty="0"/>
              <a:t>Choose images that focus on diversity of gender and ethnicity </a:t>
            </a:r>
            <a:br>
              <a:rPr lang="en-US" sz="1100" dirty="0"/>
            </a:br>
            <a:endParaRPr lang="en-US" sz="1100" dirty="0"/>
          </a:p>
          <a:p>
            <a:pPr marL="628650" lvl="1" indent="-171450">
              <a:buClr>
                <a:schemeClr val="accent5"/>
              </a:buClr>
              <a:buFont typeface="Arial" panose="020B0604020202020204" pitchFamily="34" charset="0"/>
              <a:buChar char="•"/>
            </a:pPr>
            <a:r>
              <a:rPr lang="en-US" sz="1100" dirty="0"/>
              <a:t>The long-term goal will be to introduce imagery taken within SHI offices. </a:t>
            </a:r>
            <a:br>
              <a:rPr lang="en-US" sz="1100" dirty="0"/>
            </a:br>
            <a:endParaRPr lang="en-US" sz="1100" dirty="0"/>
          </a:p>
          <a:p>
            <a:pPr marL="628650" lvl="1" indent="-171450">
              <a:buClr>
                <a:schemeClr val="accent5"/>
              </a:buClr>
              <a:buFont typeface="Arial" panose="020B0604020202020204" pitchFamily="34" charset="0"/>
              <a:buChar char="•"/>
            </a:pPr>
            <a:r>
              <a:rPr lang="en-US" sz="1100" dirty="0"/>
              <a:t>If a logo is required to sit on an image, ensure that there is enough clean white space in which it can be placed.</a:t>
            </a:r>
          </a:p>
        </p:txBody>
      </p:sp>
      <p:sp>
        <p:nvSpPr>
          <p:cNvPr id="15" name="Rectangle 14">
            <a:extLst>
              <a:ext uri="{FF2B5EF4-FFF2-40B4-BE49-F238E27FC236}">
                <a16:creationId xmlns:a16="http://schemas.microsoft.com/office/drawing/2014/main" id="{718E8D1B-3C7D-9C4A-A3B6-82B88FD244C9}"/>
              </a:ext>
            </a:extLst>
          </p:cNvPr>
          <p:cNvSpPr/>
          <p:nvPr userDrawn="1"/>
        </p:nvSpPr>
        <p:spPr>
          <a:xfrm>
            <a:off x="0" y="-1230"/>
            <a:ext cx="12192000" cy="10893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F878EC-4CFC-E94E-A54C-410575DDF4AC}"/>
              </a:ext>
            </a:extLst>
          </p:cNvPr>
          <p:cNvSpPr txBox="1"/>
          <p:nvPr userDrawn="1"/>
        </p:nvSpPr>
        <p:spPr>
          <a:xfrm>
            <a:off x="463297" y="170124"/>
            <a:ext cx="11225367" cy="706952"/>
          </a:xfrm>
          <a:prstGeom prst="rect">
            <a:avLst/>
          </a:prstGeom>
          <a:noFill/>
          <a:ln>
            <a:noFill/>
          </a:ln>
        </p:spPr>
        <p:txBody>
          <a:bodyPr wrap="square" lIns="0" tIns="0" rIns="0" bIns="0" rtlCol="0" anchor="b" anchorCtr="0">
            <a:noAutofit/>
          </a:bodyPr>
          <a:lstStyle/>
          <a:p>
            <a:pPr>
              <a:lnSpc>
                <a:spcPts val="2500"/>
              </a:lnSpc>
            </a:pPr>
            <a:r>
              <a:rPr lang="en-US" sz="3600" b="1" spc="-150" dirty="0">
                <a:solidFill>
                  <a:schemeClr val="bg1"/>
                </a:solidFill>
                <a:latin typeface="Times New Roman" panose="02020603050405020304" pitchFamily="18" charset="0"/>
                <a:cs typeface="Times New Roman" panose="02020603050405020304" pitchFamily="18" charset="0"/>
              </a:rPr>
              <a:t>Choosing the correct image</a:t>
            </a:r>
            <a:endParaRPr lang="en-US" sz="4000" b="1" spc="-150"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65DA7F7-91C6-C344-9A7A-A58268853CCD}"/>
              </a:ext>
            </a:extLst>
          </p:cNvPr>
          <p:cNvSpPr/>
          <p:nvPr userDrawn="1"/>
        </p:nvSpPr>
        <p:spPr>
          <a:xfrm>
            <a:off x="0" y="6488640"/>
            <a:ext cx="12192000" cy="371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941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Variations &amp; Usage">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AE17744-08C8-D841-8F12-E65E045BF8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297" y="1745367"/>
            <a:ext cx="1310375" cy="606656"/>
          </a:xfrm>
          <a:prstGeom prst="rect">
            <a:avLst/>
          </a:prstGeom>
        </p:spPr>
      </p:pic>
      <p:sp>
        <p:nvSpPr>
          <p:cNvPr id="4" name="Rectangle 3">
            <a:extLst>
              <a:ext uri="{FF2B5EF4-FFF2-40B4-BE49-F238E27FC236}">
                <a16:creationId xmlns:a16="http://schemas.microsoft.com/office/drawing/2014/main" id="{85526155-E209-D549-8A5B-4BB1C8A6ACD2}"/>
              </a:ext>
            </a:extLst>
          </p:cNvPr>
          <p:cNvSpPr/>
          <p:nvPr userDrawn="1"/>
        </p:nvSpPr>
        <p:spPr>
          <a:xfrm>
            <a:off x="0" y="-1230"/>
            <a:ext cx="12192000" cy="10893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0747FC-8554-7B43-B20E-F824A4470C49}"/>
              </a:ext>
            </a:extLst>
          </p:cNvPr>
          <p:cNvSpPr/>
          <p:nvPr userDrawn="1"/>
        </p:nvSpPr>
        <p:spPr>
          <a:xfrm>
            <a:off x="395975" y="1315024"/>
            <a:ext cx="4867787" cy="261610"/>
          </a:xfrm>
          <a:prstGeom prst="rect">
            <a:avLst/>
          </a:prstGeom>
          <a:solidFill>
            <a:schemeClr val="tx1">
              <a:lumMod val="65000"/>
              <a:lumOff val="35000"/>
            </a:schemeClr>
          </a:solidFill>
          <a:ln>
            <a:noFill/>
          </a:ln>
        </p:spPr>
        <p:txBody>
          <a:bodyPr wrap="square">
            <a:spAutoFit/>
          </a:bodyPr>
          <a:lstStyle/>
          <a:p>
            <a:r>
              <a:rPr lang="en-US" sz="1100" dirty="0">
                <a:solidFill>
                  <a:schemeClr val="bg1"/>
                </a:solidFill>
              </a:rPr>
              <a:t>PRIMARY LOGO</a:t>
            </a:r>
          </a:p>
        </p:txBody>
      </p:sp>
      <p:sp>
        <p:nvSpPr>
          <p:cNvPr id="9" name="TextBox 8">
            <a:extLst>
              <a:ext uri="{FF2B5EF4-FFF2-40B4-BE49-F238E27FC236}">
                <a16:creationId xmlns:a16="http://schemas.microsoft.com/office/drawing/2014/main" id="{33293D43-BC88-DF49-83D5-ECB8696619FB}"/>
              </a:ext>
            </a:extLst>
          </p:cNvPr>
          <p:cNvSpPr txBox="1"/>
          <p:nvPr userDrawn="1"/>
        </p:nvSpPr>
        <p:spPr>
          <a:xfrm>
            <a:off x="463297" y="170124"/>
            <a:ext cx="11225367" cy="706952"/>
          </a:xfrm>
          <a:prstGeom prst="rect">
            <a:avLst/>
          </a:prstGeom>
          <a:noFill/>
          <a:ln>
            <a:noFill/>
          </a:ln>
        </p:spPr>
        <p:txBody>
          <a:bodyPr wrap="square" lIns="0" tIns="0" rIns="0" bIns="0" rtlCol="0" anchor="b" anchorCtr="0">
            <a:noAutofit/>
          </a:bodyPr>
          <a:lstStyle/>
          <a:p>
            <a:pPr>
              <a:lnSpc>
                <a:spcPts val="2500"/>
              </a:lnSpc>
            </a:pPr>
            <a:r>
              <a:rPr lang="en-US" sz="3600" b="1" spc="-150" dirty="0">
                <a:solidFill>
                  <a:schemeClr val="bg1"/>
                </a:solidFill>
                <a:latin typeface="Times New Roman" panose="02020603050405020304" pitchFamily="18" charset="0"/>
                <a:cs typeface="Times New Roman" panose="02020603050405020304" pitchFamily="18" charset="0"/>
              </a:rPr>
              <a:t>Logo Variations (&amp; Usage)</a:t>
            </a:r>
            <a:endParaRPr lang="en-US" sz="4000" b="1" spc="-150"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1711AB4-2F81-0247-8ECF-B1E72397D8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4545" y="4180815"/>
            <a:ext cx="2857913" cy="1032404"/>
          </a:xfrm>
          <a:prstGeom prst="rect">
            <a:avLst/>
          </a:prstGeom>
        </p:spPr>
      </p:pic>
      <p:pic>
        <p:nvPicPr>
          <p:cNvPr id="15" name="Picture 14">
            <a:extLst>
              <a:ext uri="{FF2B5EF4-FFF2-40B4-BE49-F238E27FC236}">
                <a16:creationId xmlns:a16="http://schemas.microsoft.com/office/drawing/2014/main" id="{A3FD2E23-9C1E-404A-B65E-3E4EE7F0DE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07683" y="5456994"/>
            <a:ext cx="2857913" cy="1032404"/>
          </a:xfrm>
          <a:prstGeom prst="rect">
            <a:avLst/>
          </a:prstGeom>
        </p:spPr>
      </p:pic>
      <p:sp>
        <p:nvSpPr>
          <p:cNvPr id="16" name="Rectangle 15">
            <a:extLst>
              <a:ext uri="{FF2B5EF4-FFF2-40B4-BE49-F238E27FC236}">
                <a16:creationId xmlns:a16="http://schemas.microsoft.com/office/drawing/2014/main" id="{A3BE93EA-7AD2-B541-8DD6-E82ABB136C6A}"/>
              </a:ext>
            </a:extLst>
          </p:cNvPr>
          <p:cNvSpPr/>
          <p:nvPr userDrawn="1"/>
        </p:nvSpPr>
        <p:spPr>
          <a:xfrm>
            <a:off x="5732955" y="2481323"/>
            <a:ext cx="6273515" cy="577081"/>
          </a:xfrm>
          <a:prstGeom prst="rect">
            <a:avLst/>
          </a:prstGeom>
        </p:spPr>
        <p:txBody>
          <a:bodyPr wrap="square">
            <a:spAutoFit/>
          </a:bodyPr>
          <a:lstStyle/>
          <a:p>
            <a:r>
              <a:rPr lang="en-US" sz="1050" dirty="0">
                <a:solidFill>
                  <a:schemeClr val="tx2"/>
                </a:solidFill>
              </a:rPr>
              <a:t>We sub brand our divisions with the usage of a divide line. The line should sit equidistant from the SHI logo and the division name. The division name is carried in uppercase and is tracked to 300/1000 em (Adobe). Coloring is dependent on the division and is to be approved by the SHI marketing team. </a:t>
            </a:r>
          </a:p>
        </p:txBody>
      </p:sp>
      <p:pic>
        <p:nvPicPr>
          <p:cNvPr id="17" name="Picture 16">
            <a:extLst>
              <a:ext uri="{FF2B5EF4-FFF2-40B4-BE49-F238E27FC236}">
                <a16:creationId xmlns:a16="http://schemas.microsoft.com/office/drawing/2014/main" id="{7BC709D5-D2B3-0B4C-9DDF-8E3B70FDA27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4219" y="3428962"/>
            <a:ext cx="2857914" cy="717897"/>
          </a:xfrm>
          <a:prstGeom prst="rect">
            <a:avLst/>
          </a:prstGeom>
        </p:spPr>
      </p:pic>
      <p:pic>
        <p:nvPicPr>
          <p:cNvPr id="18" name="Picture 17">
            <a:extLst>
              <a:ext uri="{FF2B5EF4-FFF2-40B4-BE49-F238E27FC236}">
                <a16:creationId xmlns:a16="http://schemas.microsoft.com/office/drawing/2014/main" id="{7E738AE5-563C-0A4B-88FB-4A44379A7E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2912" y="3423007"/>
            <a:ext cx="2857913" cy="717897"/>
          </a:xfrm>
          <a:prstGeom prst="rect">
            <a:avLst/>
          </a:prstGeom>
        </p:spPr>
      </p:pic>
      <p:sp>
        <p:nvSpPr>
          <p:cNvPr id="19" name="Shape 138">
            <a:extLst>
              <a:ext uri="{FF2B5EF4-FFF2-40B4-BE49-F238E27FC236}">
                <a16:creationId xmlns:a16="http://schemas.microsoft.com/office/drawing/2014/main" id="{D738851F-EC81-084A-B71E-76B2996ABB04}"/>
              </a:ext>
            </a:extLst>
          </p:cNvPr>
          <p:cNvSpPr txBox="1">
            <a:spLocks/>
          </p:cNvSpPr>
          <p:nvPr userDrawn="1"/>
        </p:nvSpPr>
        <p:spPr>
          <a:xfrm>
            <a:off x="1234756" y="4036384"/>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FOR DARK BACKGROUNDS</a:t>
            </a:r>
            <a:endParaRPr lang="en-US" sz="600" dirty="0">
              <a:solidFill>
                <a:schemeClr val="tx2"/>
              </a:solidFill>
              <a:ea typeface="Open Sans"/>
              <a:cs typeface="Arial" panose="020B0604020202020204" pitchFamily="34" charset="0"/>
              <a:sym typeface="Open Sans"/>
            </a:endParaRPr>
          </a:p>
        </p:txBody>
      </p:sp>
      <p:sp>
        <p:nvSpPr>
          <p:cNvPr id="20" name="Shape 138">
            <a:extLst>
              <a:ext uri="{FF2B5EF4-FFF2-40B4-BE49-F238E27FC236}">
                <a16:creationId xmlns:a16="http://schemas.microsoft.com/office/drawing/2014/main" id="{477FBD04-2339-0B43-A985-954E320365FB}"/>
              </a:ext>
            </a:extLst>
          </p:cNvPr>
          <p:cNvSpPr txBox="1">
            <a:spLocks/>
          </p:cNvSpPr>
          <p:nvPr userDrawn="1"/>
        </p:nvSpPr>
        <p:spPr>
          <a:xfrm>
            <a:off x="2711751" y="4036384"/>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FOR COLOR BACKGROUNDS</a:t>
            </a:r>
            <a:endParaRPr lang="en-US" sz="600" dirty="0">
              <a:solidFill>
                <a:schemeClr val="tx2"/>
              </a:solidFill>
              <a:ea typeface="Open Sans"/>
              <a:cs typeface="Arial" panose="020B0604020202020204" pitchFamily="34" charset="0"/>
              <a:sym typeface="Open Sans"/>
            </a:endParaRPr>
          </a:p>
        </p:txBody>
      </p:sp>
      <p:sp>
        <p:nvSpPr>
          <p:cNvPr id="21" name="Shape 138">
            <a:extLst>
              <a:ext uri="{FF2B5EF4-FFF2-40B4-BE49-F238E27FC236}">
                <a16:creationId xmlns:a16="http://schemas.microsoft.com/office/drawing/2014/main" id="{B8BC1B8B-86AF-394B-9123-88AF15DC01B1}"/>
              </a:ext>
            </a:extLst>
          </p:cNvPr>
          <p:cNvSpPr txBox="1">
            <a:spLocks/>
          </p:cNvSpPr>
          <p:nvPr userDrawn="1"/>
        </p:nvSpPr>
        <p:spPr>
          <a:xfrm>
            <a:off x="1228397" y="5308980"/>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MONO USAGE</a:t>
            </a:r>
            <a:endParaRPr lang="en-US" sz="600" dirty="0">
              <a:solidFill>
                <a:schemeClr val="tx2"/>
              </a:solidFill>
              <a:ea typeface="Open Sans"/>
              <a:cs typeface="Arial" panose="020B0604020202020204" pitchFamily="34" charset="0"/>
              <a:sym typeface="Open Sans"/>
            </a:endParaRPr>
          </a:p>
        </p:txBody>
      </p:sp>
      <p:sp>
        <p:nvSpPr>
          <p:cNvPr id="22" name="Shape 138">
            <a:extLst>
              <a:ext uri="{FF2B5EF4-FFF2-40B4-BE49-F238E27FC236}">
                <a16:creationId xmlns:a16="http://schemas.microsoft.com/office/drawing/2014/main" id="{F8373640-778D-4E45-86EE-402329D65C61}"/>
              </a:ext>
            </a:extLst>
          </p:cNvPr>
          <p:cNvSpPr txBox="1">
            <a:spLocks/>
          </p:cNvSpPr>
          <p:nvPr userDrawn="1"/>
        </p:nvSpPr>
        <p:spPr>
          <a:xfrm>
            <a:off x="6058072" y="3280390"/>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FOR DARK BACKGROUNDS</a:t>
            </a:r>
            <a:endParaRPr lang="en-US" sz="600" dirty="0">
              <a:solidFill>
                <a:schemeClr val="tx2"/>
              </a:solidFill>
              <a:ea typeface="Open Sans"/>
              <a:cs typeface="Arial" panose="020B0604020202020204" pitchFamily="34" charset="0"/>
              <a:sym typeface="Open Sans"/>
            </a:endParaRPr>
          </a:p>
        </p:txBody>
      </p:sp>
      <p:sp>
        <p:nvSpPr>
          <p:cNvPr id="23" name="Shape 138">
            <a:extLst>
              <a:ext uri="{FF2B5EF4-FFF2-40B4-BE49-F238E27FC236}">
                <a16:creationId xmlns:a16="http://schemas.microsoft.com/office/drawing/2014/main" id="{9FB0DDE2-A273-DA4D-9692-C53731E34549}"/>
              </a:ext>
            </a:extLst>
          </p:cNvPr>
          <p:cNvSpPr txBox="1">
            <a:spLocks/>
          </p:cNvSpPr>
          <p:nvPr userDrawn="1"/>
        </p:nvSpPr>
        <p:spPr>
          <a:xfrm>
            <a:off x="7560467" y="3280390"/>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FOR COLOR BACKGROUNDS</a:t>
            </a:r>
            <a:endParaRPr lang="en-US" sz="600" dirty="0">
              <a:solidFill>
                <a:schemeClr val="tx2"/>
              </a:solidFill>
              <a:ea typeface="Open Sans"/>
              <a:cs typeface="Arial" panose="020B0604020202020204" pitchFamily="34" charset="0"/>
              <a:sym typeface="Open Sans"/>
            </a:endParaRPr>
          </a:p>
        </p:txBody>
      </p:sp>
      <p:sp>
        <p:nvSpPr>
          <p:cNvPr id="24" name="Shape 138">
            <a:extLst>
              <a:ext uri="{FF2B5EF4-FFF2-40B4-BE49-F238E27FC236}">
                <a16:creationId xmlns:a16="http://schemas.microsoft.com/office/drawing/2014/main" id="{705B938B-9AF6-A34C-9A96-D3CB057FF9F5}"/>
              </a:ext>
            </a:extLst>
          </p:cNvPr>
          <p:cNvSpPr txBox="1">
            <a:spLocks/>
          </p:cNvSpPr>
          <p:nvPr userDrawn="1"/>
        </p:nvSpPr>
        <p:spPr>
          <a:xfrm>
            <a:off x="8986765" y="3278514"/>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MONO USAGE</a:t>
            </a:r>
            <a:endParaRPr lang="en-US" sz="600" dirty="0">
              <a:solidFill>
                <a:schemeClr val="tx2"/>
              </a:solidFill>
              <a:ea typeface="Open Sans"/>
              <a:cs typeface="Arial" panose="020B0604020202020204" pitchFamily="34" charset="0"/>
              <a:sym typeface="Open Sans"/>
            </a:endParaRPr>
          </a:p>
        </p:txBody>
      </p:sp>
      <p:sp>
        <p:nvSpPr>
          <p:cNvPr id="25" name="Rectangle 24">
            <a:extLst>
              <a:ext uri="{FF2B5EF4-FFF2-40B4-BE49-F238E27FC236}">
                <a16:creationId xmlns:a16="http://schemas.microsoft.com/office/drawing/2014/main" id="{C1AB79CF-6819-4743-9CD7-2DB9991A427E}"/>
              </a:ext>
            </a:extLst>
          </p:cNvPr>
          <p:cNvSpPr/>
          <p:nvPr userDrawn="1"/>
        </p:nvSpPr>
        <p:spPr>
          <a:xfrm>
            <a:off x="395976" y="2482656"/>
            <a:ext cx="4867787" cy="1384995"/>
          </a:xfrm>
          <a:prstGeom prst="rect">
            <a:avLst/>
          </a:prstGeom>
        </p:spPr>
        <p:txBody>
          <a:bodyPr wrap="square">
            <a:spAutoFit/>
          </a:bodyPr>
          <a:lstStyle/>
          <a:p>
            <a:r>
              <a:rPr lang="en-US" sz="1050" dirty="0">
                <a:solidFill>
                  <a:schemeClr val="tx2"/>
                </a:solidFill>
              </a:rPr>
              <a:t>This logo must always be used in its entirety. We use the full color logo for signage, stationery and light biased artworks. The SHI logo should only ever be used on a solid background or on an image where the logo is not affected by the background image. If using the logo in dark containers or on-top of dark imagery, please use the reverse or white logos for clarity. The brand preference is to use the primary logo variant wherever possible. </a:t>
            </a:r>
          </a:p>
          <a:p>
            <a:endParaRPr lang="en-US" sz="1050" dirty="0">
              <a:solidFill>
                <a:schemeClr val="tx2"/>
              </a:solidFill>
            </a:endParaRPr>
          </a:p>
          <a:p>
            <a:r>
              <a:rPr lang="en-US" sz="1050" dirty="0">
                <a:solidFill>
                  <a:schemeClr val="tx2"/>
                </a:solidFill>
              </a:rPr>
              <a:t>Do not stretch, rotate or manipulate the logo in any way other than advised.</a:t>
            </a:r>
          </a:p>
        </p:txBody>
      </p:sp>
      <p:pic>
        <p:nvPicPr>
          <p:cNvPr id="26" name="Picture 25">
            <a:extLst>
              <a:ext uri="{FF2B5EF4-FFF2-40B4-BE49-F238E27FC236}">
                <a16:creationId xmlns:a16="http://schemas.microsoft.com/office/drawing/2014/main" id="{14922AE8-1DB7-6240-85AB-54B69101FA0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691319" y="1714080"/>
            <a:ext cx="3072331" cy="771758"/>
          </a:xfrm>
          <a:prstGeom prst="rect">
            <a:avLst/>
          </a:prstGeom>
        </p:spPr>
      </p:pic>
      <p:sp>
        <p:nvSpPr>
          <p:cNvPr id="28" name="Rectangle 27">
            <a:extLst>
              <a:ext uri="{FF2B5EF4-FFF2-40B4-BE49-F238E27FC236}">
                <a16:creationId xmlns:a16="http://schemas.microsoft.com/office/drawing/2014/main" id="{D56A5FF6-EED8-0242-86A9-3A05F731054F}"/>
              </a:ext>
            </a:extLst>
          </p:cNvPr>
          <p:cNvSpPr/>
          <p:nvPr userDrawn="1"/>
        </p:nvSpPr>
        <p:spPr>
          <a:xfrm>
            <a:off x="5732955" y="1315024"/>
            <a:ext cx="6273515" cy="270324"/>
          </a:xfrm>
          <a:prstGeom prst="rect">
            <a:avLst/>
          </a:prstGeom>
          <a:solidFill>
            <a:schemeClr val="tx1">
              <a:lumMod val="65000"/>
              <a:lumOff val="35000"/>
            </a:schemeClr>
          </a:solidFill>
          <a:ln>
            <a:noFill/>
          </a:ln>
        </p:spPr>
        <p:txBody>
          <a:bodyPr wrap="square">
            <a:spAutoFit/>
          </a:bodyPr>
          <a:lstStyle/>
          <a:p>
            <a:r>
              <a:rPr lang="en-US" sz="1100" dirty="0">
                <a:solidFill>
                  <a:schemeClr val="bg1"/>
                </a:solidFill>
              </a:rPr>
              <a:t>SUB BRAND LOGO</a:t>
            </a:r>
          </a:p>
        </p:txBody>
      </p:sp>
      <p:sp>
        <p:nvSpPr>
          <p:cNvPr id="29" name="Shape 138">
            <a:extLst>
              <a:ext uri="{FF2B5EF4-FFF2-40B4-BE49-F238E27FC236}">
                <a16:creationId xmlns:a16="http://schemas.microsoft.com/office/drawing/2014/main" id="{CF584869-5B48-774F-939F-D15AC0EA7E55}"/>
              </a:ext>
            </a:extLst>
          </p:cNvPr>
          <p:cNvSpPr txBox="1">
            <a:spLocks/>
          </p:cNvSpPr>
          <p:nvPr userDrawn="1"/>
        </p:nvSpPr>
        <p:spPr>
          <a:xfrm>
            <a:off x="2705685" y="5308980"/>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MONO USAGE</a:t>
            </a:r>
            <a:endParaRPr lang="en-US" sz="600" dirty="0">
              <a:solidFill>
                <a:schemeClr val="tx2"/>
              </a:solidFill>
              <a:ea typeface="Open Sans"/>
              <a:cs typeface="Arial" panose="020B0604020202020204" pitchFamily="34" charset="0"/>
              <a:sym typeface="Open Sans"/>
            </a:endParaRPr>
          </a:p>
        </p:txBody>
      </p:sp>
      <p:sp>
        <p:nvSpPr>
          <p:cNvPr id="30" name="Shape 138">
            <a:extLst>
              <a:ext uri="{FF2B5EF4-FFF2-40B4-BE49-F238E27FC236}">
                <a16:creationId xmlns:a16="http://schemas.microsoft.com/office/drawing/2014/main" id="{B36B1251-82A2-AC4F-AC5F-6CEDAA86D8CE}"/>
              </a:ext>
            </a:extLst>
          </p:cNvPr>
          <p:cNvSpPr txBox="1">
            <a:spLocks/>
          </p:cNvSpPr>
          <p:nvPr userDrawn="1"/>
        </p:nvSpPr>
        <p:spPr>
          <a:xfrm>
            <a:off x="10486022" y="3278514"/>
            <a:ext cx="1334804" cy="108756"/>
          </a:xfrm>
          <a:prstGeom prst="rect">
            <a:avLst/>
          </a:prstGeom>
        </p:spPr>
        <p:txBody>
          <a:bodyPr spcFirstLastPara="1" vert="horz" wrap="square" lIns="0" tIns="0" rIns="0" bIns="0" rtlCol="0" anchor="b" anchorCtr="0">
            <a:noAutofit/>
          </a:bodyPr>
          <a:lst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 dirty="0">
                <a:solidFill>
                  <a:schemeClr val="tx2"/>
                </a:solidFill>
                <a:ea typeface="Open Sans"/>
                <a:cs typeface="Arial" panose="020B0604020202020204" pitchFamily="34" charset="0"/>
                <a:sym typeface="Raleway"/>
              </a:rPr>
              <a:t>MONO USAGE</a:t>
            </a:r>
            <a:endParaRPr lang="en-US" sz="600" dirty="0">
              <a:solidFill>
                <a:schemeClr val="tx2"/>
              </a:solidFill>
              <a:ea typeface="Open Sans"/>
              <a:cs typeface="Arial" panose="020B0604020202020204" pitchFamily="34" charset="0"/>
              <a:sym typeface="Open Sans"/>
            </a:endParaRPr>
          </a:p>
        </p:txBody>
      </p:sp>
    </p:spTree>
    <p:extLst>
      <p:ext uri="{BB962C8B-B14F-4D97-AF65-F5344CB8AC3E}">
        <p14:creationId xmlns:p14="http://schemas.microsoft.com/office/powerpoint/2010/main" val="17860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Divi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72B0-8DD9-E84A-8F87-5803B76DA0FC}"/>
              </a:ext>
            </a:extLst>
          </p:cNvPr>
          <p:cNvSpPr>
            <a:spLocks noGrp="1"/>
          </p:cNvSpPr>
          <p:nvPr>
            <p:ph type="title" hasCustomPrompt="1"/>
          </p:nvPr>
        </p:nvSpPr>
        <p:spPr>
          <a:xfrm>
            <a:off x="360000" y="1709738"/>
            <a:ext cx="5648914" cy="1762805"/>
          </a:xfrm>
        </p:spPr>
        <p:txBody>
          <a:bodyPr anchor="b"/>
          <a:lstStyle>
            <a:lvl1pPr>
              <a:defRPr sz="6000">
                <a:solidFill>
                  <a:schemeClr val="bg1"/>
                </a:solidFill>
              </a:defRPr>
            </a:lvl1pPr>
          </a:lstStyle>
          <a:p>
            <a:r>
              <a:rPr lang="en-GB" dirty="0"/>
              <a:t>Divider title</a:t>
            </a:r>
            <a:endParaRPr lang="en-US" dirty="0"/>
          </a:p>
        </p:txBody>
      </p:sp>
      <p:sp>
        <p:nvSpPr>
          <p:cNvPr id="3" name="Text Placeholder 2">
            <a:extLst>
              <a:ext uri="{FF2B5EF4-FFF2-40B4-BE49-F238E27FC236}">
                <a16:creationId xmlns:a16="http://schemas.microsoft.com/office/drawing/2014/main" id="{A3973525-F10B-B540-851A-F3A08E3CD02C}"/>
              </a:ext>
            </a:extLst>
          </p:cNvPr>
          <p:cNvSpPr>
            <a:spLocks noGrp="1"/>
          </p:cNvSpPr>
          <p:nvPr>
            <p:ph type="body" idx="1"/>
          </p:nvPr>
        </p:nvSpPr>
        <p:spPr>
          <a:xfrm>
            <a:off x="360000" y="3559629"/>
            <a:ext cx="5594486" cy="2530021"/>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EA869FA4-F2CC-3F48-A2F0-3611F5456A7D}"/>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019D0439-BC5D-C346-AF66-2AA8EA9351A7}"/>
              </a:ext>
            </a:extLst>
          </p:cNvPr>
          <p:cNvSpPr>
            <a:spLocks noGrp="1"/>
          </p:cNvSpPr>
          <p:nvPr>
            <p:ph type="ftr" sz="quarter" idx="11"/>
          </p:nvPr>
        </p:nvSpPr>
        <p:spPr>
          <a:xfrm>
            <a:off x="1172231" y="6356350"/>
            <a:ext cx="3657335" cy="365125"/>
          </a:xfrm>
        </p:spPr>
        <p:txBody>
          <a:bodyPr/>
          <a:lstStyle>
            <a:lvl1pPr>
              <a:defRPr>
                <a:solidFill>
                  <a:schemeClr val="bg1"/>
                </a:solidFill>
              </a:defRPr>
            </a:lvl1pPr>
          </a:lstStyle>
          <a:p>
            <a:endParaRPr lang="en-US" dirty="0"/>
          </a:p>
        </p:txBody>
      </p:sp>
      <p:pic>
        <p:nvPicPr>
          <p:cNvPr id="7" name="Picture 6">
            <a:extLst>
              <a:ext uri="{FF2B5EF4-FFF2-40B4-BE49-F238E27FC236}">
                <a16:creationId xmlns:a16="http://schemas.microsoft.com/office/drawing/2014/main" id="{835294F3-1F6B-5E43-8133-7CE55C83B5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341768"/>
            <a:ext cx="729343" cy="338914"/>
          </a:xfrm>
          <a:prstGeom prst="rect">
            <a:avLst/>
          </a:prstGeom>
        </p:spPr>
      </p:pic>
      <p:sp>
        <p:nvSpPr>
          <p:cNvPr id="9" name="Picture Placeholder 8">
            <a:extLst>
              <a:ext uri="{FF2B5EF4-FFF2-40B4-BE49-F238E27FC236}">
                <a16:creationId xmlns:a16="http://schemas.microsoft.com/office/drawing/2014/main" id="{A42F3417-1FAC-974E-A8A8-27C0DC2236E8}"/>
              </a:ext>
            </a:extLst>
          </p:cNvPr>
          <p:cNvSpPr>
            <a:spLocks noGrp="1"/>
          </p:cNvSpPr>
          <p:nvPr>
            <p:ph type="pic" sz="quarter" idx="12"/>
          </p:nvPr>
        </p:nvSpPr>
        <p:spPr>
          <a:xfrm>
            <a:off x="6335714" y="0"/>
            <a:ext cx="5861786" cy="6858000"/>
          </a:xfrm>
          <a:custGeom>
            <a:avLst/>
            <a:gdLst>
              <a:gd name="connsiteX0" fmla="*/ 0 w 5856287"/>
              <a:gd name="connsiteY0" fmla="*/ 6858000 h 6858000"/>
              <a:gd name="connsiteX1" fmla="*/ 1464072 w 5856287"/>
              <a:gd name="connsiteY1" fmla="*/ 0 h 6858000"/>
              <a:gd name="connsiteX2" fmla="*/ 5856287 w 5856287"/>
              <a:gd name="connsiteY2" fmla="*/ 0 h 6858000"/>
              <a:gd name="connsiteX3" fmla="*/ 4392215 w 5856287"/>
              <a:gd name="connsiteY3" fmla="*/ 6858000 h 6858000"/>
              <a:gd name="connsiteX4" fmla="*/ 0 w 5856287"/>
              <a:gd name="connsiteY4" fmla="*/ 6858000 h 6858000"/>
              <a:gd name="connsiteX0" fmla="*/ 0 w 5861786"/>
              <a:gd name="connsiteY0" fmla="*/ 6858000 h 6858000"/>
              <a:gd name="connsiteX1" fmla="*/ 1464072 w 5861786"/>
              <a:gd name="connsiteY1" fmla="*/ 0 h 6858000"/>
              <a:gd name="connsiteX2" fmla="*/ 5856287 w 5861786"/>
              <a:gd name="connsiteY2" fmla="*/ 0 h 6858000"/>
              <a:gd name="connsiteX3" fmla="*/ 5861786 w 5861786"/>
              <a:gd name="connsiteY3" fmla="*/ 6858000 h 6858000"/>
              <a:gd name="connsiteX4" fmla="*/ 0 w 58617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1786" h="6858000">
                <a:moveTo>
                  <a:pt x="0" y="6858000"/>
                </a:moveTo>
                <a:lnTo>
                  <a:pt x="1464072" y="0"/>
                </a:lnTo>
                <a:lnTo>
                  <a:pt x="5856287" y="0"/>
                </a:lnTo>
                <a:lnTo>
                  <a:pt x="5861786" y="6858000"/>
                </a:lnTo>
                <a:lnTo>
                  <a:pt x="0" y="6858000"/>
                </a:lnTo>
                <a:close/>
              </a:path>
            </a:pathLst>
          </a:custGeom>
        </p:spPr>
        <p:txBody>
          <a:bodyPr/>
          <a:lstStyle/>
          <a:p>
            <a:endParaRPr lang="en-US" dirty="0"/>
          </a:p>
        </p:txBody>
      </p:sp>
    </p:spTree>
    <p:extLst>
      <p:ext uri="{BB962C8B-B14F-4D97-AF65-F5344CB8AC3E}">
        <p14:creationId xmlns:p14="http://schemas.microsoft.com/office/powerpoint/2010/main" val="348265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ainer layout 1">
    <p:bg>
      <p:bgPr>
        <a:gradFill>
          <a:gsLst>
            <a:gs pos="7000">
              <a:schemeClr val="accent1"/>
            </a:gs>
            <a:gs pos="100000">
              <a:schemeClr val="tx2"/>
            </a:gs>
          </a:gsLst>
          <a:lin ang="141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FD6B-9398-7D49-8EDB-7A4FE062C141}"/>
              </a:ext>
            </a:extLst>
          </p:cNvPr>
          <p:cNvSpPr>
            <a:spLocks noGrp="1"/>
          </p:cNvSpPr>
          <p:nvPr>
            <p:ph type="title"/>
          </p:nvPr>
        </p:nvSpPr>
        <p:spPr>
          <a:xfrm>
            <a:off x="360000" y="2838616"/>
            <a:ext cx="5197962" cy="3140765"/>
          </a:xfrm>
        </p:spPr>
        <p:txBody>
          <a:bodyPr anchor="t"/>
          <a:lstStyle>
            <a:lvl1pPr>
              <a:defRPr>
                <a:solidFill>
                  <a:schemeClr val="bg1"/>
                </a:solidFill>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44D59B3-569D-9E48-B741-66653F25A29C}"/>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18FA4907-CE6A-7A43-BE64-B3117688194E}"/>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668EF1B3-5AD0-344F-AE69-5A3CD77A3240}"/>
              </a:ext>
            </a:extLst>
          </p:cNvPr>
          <p:cNvSpPr>
            <a:spLocks noGrp="1"/>
          </p:cNvSpPr>
          <p:nvPr>
            <p:ph type="sldNum" sz="quarter" idx="12"/>
          </p:nvPr>
        </p:nvSpPr>
        <p:spPr/>
        <p:txBody>
          <a:bodyPr/>
          <a:lstStyle>
            <a:lvl1pPr>
              <a:defRPr>
                <a:solidFill>
                  <a:schemeClr val="bg1"/>
                </a:solidFill>
              </a:defRPr>
            </a:lvl1pPr>
          </a:lstStyle>
          <a:p>
            <a:fld id="{C9F5635A-94C9-7A42-8291-B52DADC67FD2}" type="slidenum">
              <a:rPr lang="en-US" smtClean="0"/>
              <a:pPr/>
              <a:t>‹#›</a:t>
            </a:fld>
            <a:endParaRPr lang="en-US" dirty="0"/>
          </a:p>
        </p:txBody>
      </p:sp>
      <p:sp>
        <p:nvSpPr>
          <p:cNvPr id="7" name="Content Placeholder 6">
            <a:extLst>
              <a:ext uri="{FF2B5EF4-FFF2-40B4-BE49-F238E27FC236}">
                <a16:creationId xmlns:a16="http://schemas.microsoft.com/office/drawing/2014/main" id="{A21D83CA-DC0A-0C4F-AA83-7378AC21551E}"/>
              </a:ext>
            </a:extLst>
          </p:cNvPr>
          <p:cNvSpPr>
            <a:spLocks noGrp="1"/>
          </p:cNvSpPr>
          <p:nvPr>
            <p:ph sz="quarter" idx="13"/>
          </p:nvPr>
        </p:nvSpPr>
        <p:spPr>
          <a:xfrm>
            <a:off x="5701085" y="2822713"/>
            <a:ext cx="6162303" cy="32600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1E025162-68AD-DC4A-A088-84E91F428BD8}"/>
              </a:ext>
            </a:extLst>
          </p:cNvPr>
          <p:cNvSpPr>
            <a:spLocks noGrp="1"/>
          </p:cNvSpPr>
          <p:nvPr>
            <p:ph type="pic" sz="quarter" idx="14"/>
          </p:nvPr>
        </p:nvSpPr>
        <p:spPr>
          <a:xfrm>
            <a:off x="0" y="0"/>
            <a:ext cx="12192000" cy="2473325"/>
          </a:xfrm>
          <a:custGeom>
            <a:avLst/>
            <a:gdLst>
              <a:gd name="connsiteX0" fmla="*/ 0 w 12192000"/>
              <a:gd name="connsiteY0" fmla="*/ 0 h 2473325"/>
              <a:gd name="connsiteX1" fmla="*/ 12192000 w 12192000"/>
              <a:gd name="connsiteY1" fmla="*/ 0 h 2473325"/>
              <a:gd name="connsiteX2" fmla="*/ 12192000 w 12192000"/>
              <a:gd name="connsiteY2" fmla="*/ 2473325 h 2473325"/>
              <a:gd name="connsiteX3" fmla="*/ 0 w 12192000"/>
              <a:gd name="connsiteY3" fmla="*/ 2473325 h 2473325"/>
              <a:gd name="connsiteX4" fmla="*/ 0 w 12192000"/>
              <a:gd name="connsiteY4" fmla="*/ 0 h 2473325"/>
              <a:gd name="connsiteX0" fmla="*/ 0 w 12192000"/>
              <a:gd name="connsiteY0" fmla="*/ 0 h 2473325"/>
              <a:gd name="connsiteX1" fmla="*/ 12192000 w 12192000"/>
              <a:gd name="connsiteY1" fmla="*/ 0 h 2473325"/>
              <a:gd name="connsiteX2" fmla="*/ 12192000 w 12192000"/>
              <a:gd name="connsiteY2" fmla="*/ 2473325 h 2473325"/>
              <a:gd name="connsiteX3" fmla="*/ 0 w 12192000"/>
              <a:gd name="connsiteY3" fmla="*/ 1853124 h 2473325"/>
              <a:gd name="connsiteX4" fmla="*/ 0 w 12192000"/>
              <a:gd name="connsiteY4" fmla="*/ 0 h 247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73325">
                <a:moveTo>
                  <a:pt x="0" y="0"/>
                </a:moveTo>
                <a:lnTo>
                  <a:pt x="12192000" y="0"/>
                </a:lnTo>
                <a:lnTo>
                  <a:pt x="12192000" y="2473325"/>
                </a:lnTo>
                <a:lnTo>
                  <a:pt x="0" y="1853124"/>
                </a:lnTo>
                <a:lnTo>
                  <a:pt x="0" y="0"/>
                </a:lnTo>
                <a:close/>
              </a:path>
            </a:pathLst>
          </a:custGeom>
          <a:solidFill>
            <a:schemeClr val="tx2"/>
          </a:solidFill>
        </p:spPr>
        <p:txBody>
          <a:bodyPr/>
          <a:lstStyle/>
          <a:p>
            <a:endParaRPr lang="en-US" dirty="0"/>
          </a:p>
        </p:txBody>
      </p:sp>
      <p:pic>
        <p:nvPicPr>
          <p:cNvPr id="10" name="Picture 9">
            <a:extLst>
              <a:ext uri="{FF2B5EF4-FFF2-40B4-BE49-F238E27FC236}">
                <a16:creationId xmlns:a16="http://schemas.microsoft.com/office/drawing/2014/main" id="{10B1DEE1-C919-5141-BFD8-9C81037931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341768"/>
            <a:ext cx="729343" cy="338914"/>
          </a:xfrm>
          <a:prstGeom prst="rect">
            <a:avLst/>
          </a:prstGeom>
        </p:spPr>
      </p:pic>
    </p:spTree>
    <p:extLst>
      <p:ext uri="{BB962C8B-B14F-4D97-AF65-F5344CB8AC3E}">
        <p14:creationId xmlns:p14="http://schemas.microsoft.com/office/powerpoint/2010/main" val="162760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ight">
    <p:bg>
      <p:bgPr>
        <a:solidFill>
          <a:schemeClr val="bg1"/>
        </a:solidFill>
        <a:effectLst/>
      </p:bgPr>
    </p:bg>
    <p:spTree>
      <p:nvGrpSpPr>
        <p:cNvPr id="1" name=""/>
        <p:cNvGrpSpPr/>
        <p:nvPr/>
      </p:nvGrpSpPr>
      <p:grpSpPr>
        <a:xfrm>
          <a:off x="0" y="0"/>
          <a:ext cx="0" cy="0"/>
          <a:chOff x="0" y="0"/>
          <a:chExt cx="0" cy="0"/>
        </a:xfrm>
      </p:grpSpPr>
      <p:pic>
        <p:nvPicPr>
          <p:cNvPr id="13" name="Picture 6">
            <a:extLst>
              <a:ext uri="{FF2B5EF4-FFF2-40B4-BE49-F238E27FC236}">
                <a16:creationId xmlns:a16="http://schemas.microsoft.com/office/drawing/2014/main" id="{39D8B48B-CA15-0B40-BC1B-47B66213B6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02657" y="6279135"/>
            <a:ext cx="729342" cy="335786"/>
          </a:xfrm>
          <a:prstGeom prst="rect">
            <a:avLst/>
          </a:prstGeom>
        </p:spPr>
      </p:pic>
      <p:sp>
        <p:nvSpPr>
          <p:cNvPr id="11" name="Title 1">
            <a:extLst>
              <a:ext uri="{FF2B5EF4-FFF2-40B4-BE49-F238E27FC236}">
                <a16:creationId xmlns:a16="http://schemas.microsoft.com/office/drawing/2014/main" id="{6F0A8DBE-E2A2-6A41-A80A-D02CF947F333}"/>
              </a:ext>
            </a:extLst>
          </p:cNvPr>
          <p:cNvSpPr>
            <a:spLocks noGrp="1"/>
          </p:cNvSpPr>
          <p:nvPr>
            <p:ph type="title" hasCustomPrompt="1"/>
          </p:nvPr>
        </p:nvSpPr>
        <p:spPr>
          <a:xfrm>
            <a:off x="585215" y="1188979"/>
            <a:ext cx="2700529" cy="1169581"/>
          </a:xfrm>
        </p:spPr>
        <p:txBody>
          <a:bodyPr>
            <a:noAutofit/>
          </a:bodyPr>
          <a:lstStyle>
            <a:lvl1pPr algn="ctr">
              <a:defRPr sz="6000">
                <a:solidFill>
                  <a:schemeClr val="tx2"/>
                </a:solidFill>
              </a:defRPr>
            </a:lvl1pPr>
          </a:lstStyle>
          <a:p>
            <a:r>
              <a:rPr lang="en-GB" dirty="0"/>
              <a:t>Agenda</a:t>
            </a:r>
            <a:endParaRPr lang="en-US" dirty="0"/>
          </a:p>
        </p:txBody>
      </p:sp>
      <p:sp>
        <p:nvSpPr>
          <p:cNvPr id="12" name="Date Placeholder 3">
            <a:extLst>
              <a:ext uri="{FF2B5EF4-FFF2-40B4-BE49-F238E27FC236}">
                <a16:creationId xmlns:a16="http://schemas.microsoft.com/office/drawing/2014/main" id="{5D3203BB-43A0-7446-9050-1E54306F02BB}"/>
              </a:ext>
            </a:extLst>
          </p:cNvPr>
          <p:cNvSpPr>
            <a:spLocks noGrp="1"/>
          </p:cNvSpPr>
          <p:nvPr>
            <p:ph type="dt" sz="half" idx="10"/>
          </p:nvPr>
        </p:nvSpPr>
        <p:spPr>
          <a:xfrm>
            <a:off x="800975" y="2463512"/>
            <a:ext cx="2269010" cy="365125"/>
          </a:xfrm>
          <a:prstGeom prst="rect">
            <a:avLst/>
          </a:prstGeom>
        </p:spPr>
        <p:txBody>
          <a:bodyPr lIns="0" tIns="0" rIns="0" bIns="0" anchor="t" anchorCtr="1">
            <a:noAutofit/>
          </a:bodyPr>
          <a:lstStyle>
            <a:lvl1pPr algn="ctr">
              <a:defRPr sz="2400">
                <a:solidFill>
                  <a:schemeClr val="accent3"/>
                </a:solidFill>
              </a:defRPr>
            </a:lvl1pPr>
          </a:lstStyle>
          <a:p>
            <a:endParaRPr lang="en-US" dirty="0"/>
          </a:p>
        </p:txBody>
      </p:sp>
      <p:sp>
        <p:nvSpPr>
          <p:cNvPr id="17" name="Freeform 16">
            <a:extLst>
              <a:ext uri="{FF2B5EF4-FFF2-40B4-BE49-F238E27FC236}">
                <a16:creationId xmlns:a16="http://schemas.microsoft.com/office/drawing/2014/main" id="{BBFC6397-E59D-F44E-B6CB-5F7C33461DDD}"/>
              </a:ext>
            </a:extLst>
          </p:cNvPr>
          <p:cNvSpPr/>
          <p:nvPr userDrawn="1"/>
        </p:nvSpPr>
        <p:spPr>
          <a:xfrm>
            <a:off x="1" y="0"/>
            <a:ext cx="6646605" cy="6532010"/>
          </a:xfrm>
          <a:custGeom>
            <a:avLst/>
            <a:gdLst>
              <a:gd name="connsiteX0" fmla="*/ 3778902 w 6646605"/>
              <a:gd name="connsiteY0" fmla="*/ 0 h 6532010"/>
              <a:gd name="connsiteX1" fmla="*/ 6377191 w 6646605"/>
              <a:gd name="connsiteY1" fmla="*/ 0 h 6532010"/>
              <a:gd name="connsiteX2" fmla="*/ 6424753 w 6646605"/>
              <a:gd name="connsiteY2" fmla="*/ 129951 h 6532010"/>
              <a:gd name="connsiteX3" fmla="*/ 6646605 w 6646605"/>
              <a:gd name="connsiteY3" fmla="*/ 1597364 h 6532010"/>
              <a:gd name="connsiteX4" fmla="*/ 1711959 w 6646605"/>
              <a:gd name="connsiteY4" fmla="*/ 6532010 h 6532010"/>
              <a:gd name="connsiteX5" fmla="*/ 15262 w 6646605"/>
              <a:gd name="connsiteY5" fmla="*/ 6232577 h 6532010"/>
              <a:gd name="connsiteX6" fmla="*/ 0 w 6646605"/>
              <a:gd name="connsiteY6" fmla="*/ 6226560 h 6532010"/>
              <a:gd name="connsiteX7" fmla="*/ 0 w 6646605"/>
              <a:gd name="connsiteY7" fmla="*/ 3570766 h 6532010"/>
              <a:gd name="connsiteX8" fmla="*/ 48723 w 6646605"/>
              <a:gd name="connsiteY8" fmla="*/ 3615048 h 6532010"/>
              <a:gd name="connsiteX9" fmla="*/ 1711959 w 6646605"/>
              <a:gd name="connsiteY9" fmla="*/ 4212134 h 6532010"/>
              <a:gd name="connsiteX10" fmla="*/ 4326729 w 6646605"/>
              <a:gd name="connsiteY10" fmla="*/ 1597364 h 6532010"/>
              <a:gd name="connsiteX11" fmla="*/ 3880168 w 6646605"/>
              <a:gd name="connsiteY11" fmla="*/ 135421 h 6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6605" h="6532010">
                <a:moveTo>
                  <a:pt x="3778902" y="0"/>
                </a:moveTo>
                <a:lnTo>
                  <a:pt x="6377191" y="0"/>
                </a:lnTo>
                <a:lnTo>
                  <a:pt x="6424753" y="129951"/>
                </a:lnTo>
                <a:cubicBezTo>
                  <a:pt x="6568934" y="593507"/>
                  <a:pt x="6646605" y="1086365"/>
                  <a:pt x="6646605" y="1597364"/>
                </a:cubicBezTo>
                <a:cubicBezTo>
                  <a:pt x="6646605" y="4322694"/>
                  <a:pt x="4437289" y="6532010"/>
                  <a:pt x="1711959" y="6532010"/>
                </a:cubicBezTo>
                <a:cubicBezTo>
                  <a:pt x="1115793" y="6532010"/>
                  <a:pt x="544319" y="6426291"/>
                  <a:pt x="15262" y="6232577"/>
                </a:cubicBezTo>
                <a:lnTo>
                  <a:pt x="0" y="6226560"/>
                </a:lnTo>
                <a:lnTo>
                  <a:pt x="0" y="3570766"/>
                </a:lnTo>
                <a:lnTo>
                  <a:pt x="48723" y="3615048"/>
                </a:lnTo>
                <a:cubicBezTo>
                  <a:pt x="500709" y="3988060"/>
                  <a:pt x="1080166" y="4212134"/>
                  <a:pt x="1711959" y="4212134"/>
                </a:cubicBezTo>
                <a:cubicBezTo>
                  <a:pt x="3156057" y="4212134"/>
                  <a:pt x="4326729" y="3041462"/>
                  <a:pt x="4326729" y="1597364"/>
                </a:cubicBezTo>
                <a:cubicBezTo>
                  <a:pt x="4326729" y="1055827"/>
                  <a:pt x="4162104" y="552741"/>
                  <a:pt x="3880168" y="135421"/>
                </a:cubicBezTo>
                <a:close/>
              </a:path>
            </a:pathLst>
          </a:custGeom>
          <a:gradFill flip="none" rotWithShape="1">
            <a:gsLst>
              <a:gs pos="47000">
                <a:schemeClr val="accent5">
                  <a:lumMod val="75000"/>
                  <a:lumOff val="25000"/>
                </a:schemeClr>
              </a:gs>
              <a:gs pos="13000">
                <a:schemeClr val="accent3"/>
              </a:gs>
              <a:gs pos="91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Tree>
    <p:extLst>
      <p:ext uri="{BB962C8B-B14F-4D97-AF65-F5344CB8AC3E}">
        <p14:creationId xmlns:p14="http://schemas.microsoft.com/office/powerpoint/2010/main" val="182864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76D9-969A-6048-B4AA-E8EFD9732EC8}"/>
              </a:ext>
            </a:extLst>
          </p:cNvPr>
          <p:cNvSpPr>
            <a:spLocks noGrp="1"/>
          </p:cNvSpPr>
          <p:nvPr>
            <p:ph type="title"/>
          </p:nvPr>
        </p:nvSpPr>
        <p:spPr>
          <a:xfrm>
            <a:off x="360000" y="0"/>
            <a:ext cx="11458834" cy="1169581"/>
          </a:xfrm>
        </p:spPr>
        <p:txBody>
          <a:bodyPr/>
          <a:lstStyle>
            <a:lvl1pPr>
              <a:defRPr>
                <a:solidFill>
                  <a:schemeClr val="tx2"/>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C09ECDA-0CF3-514E-BAA4-75AB6CEFFA0D}"/>
              </a:ext>
            </a:extLst>
          </p:cNvPr>
          <p:cNvSpPr>
            <a:spLocks noGrp="1"/>
          </p:cNvSpPr>
          <p:nvPr>
            <p:ph idx="1"/>
          </p:nvPr>
        </p:nvSpPr>
        <p:spPr>
          <a:xfrm>
            <a:off x="360000" y="1825625"/>
            <a:ext cx="11475925"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4164D03-56DD-2048-A752-7FD3406DEEA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2836180-3629-974B-87B2-A7B3AA5F4E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E44745-AD82-C743-B156-17C037B6D580}"/>
              </a:ext>
            </a:extLst>
          </p:cNvPr>
          <p:cNvSpPr>
            <a:spLocks noGrp="1"/>
          </p:cNvSpPr>
          <p:nvPr>
            <p:ph type="sldNum" sz="quarter" idx="12"/>
          </p:nvPr>
        </p:nvSpPr>
        <p:spPr/>
        <p:txBody>
          <a:bodyPr/>
          <a:lstStyle/>
          <a:p>
            <a:fld id="{C9F5635A-94C9-7A42-8291-B52DADC67FD2}" type="slidenum">
              <a:rPr lang="en-US" smtClean="0"/>
              <a:t>‹#›</a:t>
            </a:fld>
            <a:endParaRPr lang="en-US" dirty="0"/>
          </a:p>
        </p:txBody>
      </p:sp>
      <p:pic>
        <p:nvPicPr>
          <p:cNvPr id="7" name="Picture 6">
            <a:extLst>
              <a:ext uri="{FF2B5EF4-FFF2-40B4-BE49-F238E27FC236}">
                <a16:creationId xmlns:a16="http://schemas.microsoft.com/office/drawing/2014/main" id="{7C6B4C0D-F3AE-4741-9EA2-DDBC4A72DB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7939"/>
            <a:ext cx="729343" cy="326571"/>
          </a:xfrm>
          <a:prstGeom prst="rect">
            <a:avLst/>
          </a:prstGeom>
        </p:spPr>
      </p:pic>
    </p:spTree>
    <p:extLst>
      <p:ext uri="{BB962C8B-B14F-4D97-AF65-F5344CB8AC3E}">
        <p14:creationId xmlns:p14="http://schemas.microsoft.com/office/powerpoint/2010/main" val="233091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645ED9-70FF-C14B-920A-13CAEFFC3B19}"/>
              </a:ext>
            </a:extLst>
          </p:cNvPr>
          <p:cNvSpPr/>
          <p:nvPr userDrawn="1"/>
        </p:nvSpPr>
        <p:spPr>
          <a:xfrm>
            <a:off x="0" y="-5518"/>
            <a:ext cx="12192000" cy="1107996"/>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C9E5E27-08EC-C040-9B72-609F1C246187}"/>
              </a:ext>
            </a:extLst>
          </p:cNvPr>
          <p:cNvSpPr/>
          <p:nvPr userDrawn="1"/>
        </p:nvSpPr>
        <p:spPr>
          <a:xfrm>
            <a:off x="0" y="2165685"/>
            <a:ext cx="7680960" cy="44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oAutofit/>
          </a:bodyPr>
          <a:lstStyle/>
          <a:p>
            <a:pPr algn="ctr"/>
            <a:endParaRPr lang="en-US" dirty="0"/>
          </a:p>
        </p:txBody>
      </p:sp>
      <p:pic>
        <p:nvPicPr>
          <p:cNvPr id="9" name="Picture 6">
            <a:extLst>
              <a:ext uri="{FF2B5EF4-FFF2-40B4-BE49-F238E27FC236}">
                <a16:creationId xmlns:a16="http://schemas.microsoft.com/office/drawing/2014/main" id="{59EACD2E-0C42-454E-9435-C195BCBF40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38877" y="277177"/>
            <a:ext cx="1259776" cy="558457"/>
          </a:xfrm>
          <a:prstGeom prst="rect">
            <a:avLst/>
          </a:prstGeom>
        </p:spPr>
      </p:pic>
      <p:sp>
        <p:nvSpPr>
          <p:cNvPr id="3" name="TextBox 2">
            <a:extLst>
              <a:ext uri="{FF2B5EF4-FFF2-40B4-BE49-F238E27FC236}">
                <a16:creationId xmlns:a16="http://schemas.microsoft.com/office/drawing/2014/main" id="{8990715F-CCB5-1340-9437-B1C4EBD528D6}"/>
              </a:ext>
            </a:extLst>
          </p:cNvPr>
          <p:cNvSpPr txBox="1"/>
          <p:nvPr userDrawn="1"/>
        </p:nvSpPr>
        <p:spPr>
          <a:xfrm>
            <a:off x="513606" y="1261016"/>
            <a:ext cx="7167354" cy="1107996"/>
          </a:xfrm>
          <a:prstGeom prst="rect">
            <a:avLst/>
          </a:prstGeom>
          <a:noFill/>
        </p:spPr>
        <p:txBody>
          <a:bodyPr wrap="square" rtlCol="0">
            <a:noAutofit/>
          </a:bodyPr>
          <a:lstStyle/>
          <a:p>
            <a:pPr algn="l"/>
            <a:r>
              <a:rPr lang="en-US" sz="6600" b="1" spc="-150" dirty="0">
                <a:solidFill>
                  <a:schemeClr val="accent5"/>
                </a:solidFill>
                <a:latin typeface="Times New Roman" panose="02020603050405020304" pitchFamily="18" charset="0"/>
                <a:cs typeface="Times New Roman" panose="02020603050405020304" pitchFamily="18" charset="0"/>
              </a:rPr>
              <a:t>Agenda</a:t>
            </a:r>
            <a:endParaRPr lang="en-US" sz="5400" b="1" spc="-150" dirty="0">
              <a:solidFill>
                <a:schemeClr val="accent5"/>
              </a:solidFill>
              <a:latin typeface="Times New Roman" panose="02020603050405020304" pitchFamily="18" charset="0"/>
              <a:cs typeface="Times New Roman" panose="02020603050405020304" pitchFamily="18" charset="0"/>
            </a:endParaRPr>
          </a:p>
        </p:txBody>
      </p:sp>
      <p:sp>
        <p:nvSpPr>
          <p:cNvPr id="13" name="Date Placeholder 3">
            <a:extLst>
              <a:ext uri="{FF2B5EF4-FFF2-40B4-BE49-F238E27FC236}">
                <a16:creationId xmlns:a16="http://schemas.microsoft.com/office/drawing/2014/main" id="{0EF3B477-443C-3245-BADD-98681E59D3DF}"/>
              </a:ext>
            </a:extLst>
          </p:cNvPr>
          <p:cNvSpPr>
            <a:spLocks noGrp="1"/>
          </p:cNvSpPr>
          <p:nvPr>
            <p:ph type="dt" sz="half" idx="10"/>
          </p:nvPr>
        </p:nvSpPr>
        <p:spPr>
          <a:xfrm>
            <a:off x="638877" y="2218553"/>
            <a:ext cx="6955455" cy="365125"/>
          </a:xfrm>
          <a:prstGeom prst="rect">
            <a:avLst/>
          </a:prstGeom>
        </p:spPr>
        <p:txBody>
          <a:bodyPr lIns="0" tIns="0" rIns="0" bIns="0" anchor="ctr" anchorCtr="0">
            <a:noAutofit/>
          </a:bodyPr>
          <a:lstStyle>
            <a:lvl1pPr algn="l">
              <a:defRPr sz="1600">
                <a:solidFill>
                  <a:schemeClr val="tx2"/>
                </a:solidFill>
              </a:defRPr>
            </a:lvl1pPr>
          </a:lstStyle>
          <a:p>
            <a:endParaRPr lang="en-US" dirty="0"/>
          </a:p>
        </p:txBody>
      </p:sp>
      <p:pic>
        <p:nvPicPr>
          <p:cNvPr id="11" name="Graphic 10">
            <a:extLst>
              <a:ext uri="{FF2B5EF4-FFF2-40B4-BE49-F238E27FC236}">
                <a16:creationId xmlns:a16="http://schemas.microsoft.com/office/drawing/2014/main" id="{B2D212A6-E631-634F-B0D3-852E36B80FF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53" t="-634" r="15792" b="-3566"/>
          <a:stretch/>
        </p:blipFill>
        <p:spPr>
          <a:xfrm>
            <a:off x="8194566" y="1653870"/>
            <a:ext cx="3978980" cy="4874250"/>
          </a:xfrm>
          <a:prstGeom prst="rect">
            <a:avLst/>
          </a:prstGeom>
        </p:spPr>
      </p:pic>
    </p:spTree>
    <p:extLst>
      <p:ext uri="{BB962C8B-B14F-4D97-AF65-F5344CB8AC3E}">
        <p14:creationId xmlns:p14="http://schemas.microsoft.com/office/powerpoint/2010/main" val="51194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967CCF-F8D5-3C4B-93BF-748782F71E7A}"/>
              </a:ext>
            </a:extLst>
          </p:cNvPr>
          <p:cNvSpPr/>
          <p:nvPr userDrawn="1"/>
        </p:nvSpPr>
        <p:spPr>
          <a:xfrm>
            <a:off x="0" y="0"/>
            <a:ext cx="12192000" cy="16802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CABE76D9-969A-6048-B4AA-E8EFD9732EC8}"/>
              </a:ext>
            </a:extLst>
          </p:cNvPr>
          <p:cNvSpPr>
            <a:spLocks noGrp="1"/>
          </p:cNvSpPr>
          <p:nvPr>
            <p:ph type="title" hasCustomPrompt="1"/>
          </p:nvPr>
        </p:nvSpPr>
        <p:spPr>
          <a:xfrm>
            <a:off x="359919" y="0"/>
            <a:ext cx="11472163" cy="1005681"/>
          </a:xfrm>
        </p:spPr>
        <p:txBody>
          <a:bodyPr>
            <a:noAutofit/>
          </a:bodyPr>
          <a:lstStyle>
            <a:lvl1pPr algn="ctr">
              <a:lnSpc>
                <a:spcPts val="4000"/>
              </a:lnSpc>
              <a:defRPr>
                <a:solidFill>
                  <a:schemeClr val="bg1"/>
                </a:solidFill>
              </a:defRPr>
            </a:lvl1pPr>
          </a:lstStyle>
          <a:p>
            <a:r>
              <a:rPr lang="en-US" dirty="0"/>
              <a:t>Click to edit main title</a:t>
            </a:r>
          </a:p>
        </p:txBody>
      </p:sp>
      <p:sp>
        <p:nvSpPr>
          <p:cNvPr id="3" name="Content Placeholder 2">
            <a:extLst>
              <a:ext uri="{FF2B5EF4-FFF2-40B4-BE49-F238E27FC236}">
                <a16:creationId xmlns:a16="http://schemas.microsoft.com/office/drawing/2014/main" id="{AC09ECDA-0CF3-514E-BAA4-75AB6CEFFA0D}"/>
              </a:ext>
            </a:extLst>
          </p:cNvPr>
          <p:cNvSpPr>
            <a:spLocks noGrp="1"/>
          </p:cNvSpPr>
          <p:nvPr>
            <p:ph idx="1"/>
          </p:nvPr>
        </p:nvSpPr>
        <p:spPr>
          <a:xfrm>
            <a:off x="360000" y="1992700"/>
            <a:ext cx="5647261" cy="3811675"/>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703EEE0A-C80D-D342-9569-1EDD39F05239}"/>
              </a:ext>
            </a:extLst>
          </p:cNvPr>
          <p:cNvSpPr>
            <a:spLocks noGrp="1"/>
          </p:cNvSpPr>
          <p:nvPr>
            <p:ph idx="14" hasCustomPrompt="1"/>
          </p:nvPr>
        </p:nvSpPr>
        <p:spPr>
          <a:xfrm>
            <a:off x="359919" y="972590"/>
            <a:ext cx="11472163" cy="538481"/>
          </a:xfrm>
        </p:spPr>
        <p:txBody>
          <a:bodyPr>
            <a:noAutofit/>
          </a:bodyPr>
          <a:lstStyle>
            <a:lvl1pPr marL="0" indent="0" algn="ctr">
              <a:lnSpc>
                <a:spcPts val="3000"/>
              </a:lnSpc>
              <a:buClr>
                <a:schemeClr val="accent2"/>
              </a:buClr>
              <a:buNone/>
              <a:defRPr sz="2400">
                <a:solidFill>
                  <a:schemeClr val="accent3"/>
                </a:solidFill>
              </a:defRPr>
            </a:lvl1pPr>
            <a:lvl2pPr marL="457200" indent="0">
              <a:buClr>
                <a:schemeClr val="accent3"/>
              </a:buClr>
              <a:buNone/>
              <a:defRPr sz="1800">
                <a:solidFill>
                  <a:schemeClr val="accent3"/>
                </a:solidFill>
              </a:defRPr>
            </a:lvl2pPr>
            <a:lvl3pPr marL="914400" indent="0">
              <a:buClr>
                <a:schemeClr val="accent5"/>
              </a:buClr>
              <a:buNone/>
              <a:defRPr sz="1600">
                <a:solidFill>
                  <a:schemeClr val="accent3"/>
                </a:solidFill>
              </a:defRPr>
            </a:lvl3pPr>
            <a:lvl4pPr marL="1371600" indent="0">
              <a:buClr>
                <a:schemeClr val="accent1"/>
              </a:buClr>
              <a:buNone/>
              <a:defRPr sz="1400">
                <a:solidFill>
                  <a:schemeClr val="accent3"/>
                </a:solidFill>
              </a:defRPr>
            </a:lvl4pPr>
            <a:lvl5pPr marL="1828800" indent="0">
              <a:buNone/>
              <a:defRPr sz="1100">
                <a:solidFill>
                  <a:schemeClr val="accent3"/>
                </a:solidFill>
              </a:defRPr>
            </a:lvl5pPr>
          </a:lstStyle>
          <a:p>
            <a:pPr lvl="0"/>
            <a:r>
              <a:rPr lang="en-US" dirty="0"/>
              <a:t>Click to edit text</a:t>
            </a:r>
          </a:p>
        </p:txBody>
      </p:sp>
      <p:sp>
        <p:nvSpPr>
          <p:cNvPr id="14" name="Content Placeholder 2">
            <a:extLst>
              <a:ext uri="{FF2B5EF4-FFF2-40B4-BE49-F238E27FC236}">
                <a16:creationId xmlns:a16="http://schemas.microsoft.com/office/drawing/2014/main" id="{F3D68BE9-9D07-914C-B3AE-929A1208FFE4}"/>
              </a:ext>
            </a:extLst>
          </p:cNvPr>
          <p:cNvSpPr>
            <a:spLocks noGrp="1"/>
          </p:cNvSpPr>
          <p:nvPr>
            <p:ph idx="15"/>
          </p:nvPr>
        </p:nvSpPr>
        <p:spPr>
          <a:xfrm>
            <a:off x="6184741" y="1992700"/>
            <a:ext cx="5647261" cy="3811675"/>
          </a:xfrm>
        </p:spPr>
        <p:txBody>
          <a:bodyPr>
            <a:noAutofit/>
          </a:bodyPr>
          <a:lstStyle>
            <a:lvl1pPr>
              <a:buClr>
                <a:schemeClr val="accent5"/>
              </a:buClr>
              <a:defRPr>
                <a:solidFill>
                  <a:schemeClr val="tx2"/>
                </a:solidFill>
              </a:defRPr>
            </a:lvl1pPr>
            <a:lvl2pPr>
              <a:buClr>
                <a:schemeClr val="accent5"/>
              </a:buClr>
              <a:defRPr>
                <a:solidFill>
                  <a:schemeClr val="tx2"/>
                </a:solidFill>
              </a:defRPr>
            </a:lvl2pPr>
            <a:lvl3pPr>
              <a:buClr>
                <a:schemeClr val="accent5"/>
              </a:buClr>
              <a:defRPr>
                <a:solidFill>
                  <a:schemeClr val="tx2"/>
                </a:solidFill>
              </a:defRPr>
            </a:lvl3pPr>
            <a:lvl4pPr>
              <a:buClr>
                <a:schemeClr val="accent5"/>
              </a:buClr>
              <a:defRPr>
                <a:solidFill>
                  <a:schemeClr val="tx2"/>
                </a:solidFill>
              </a:defRPr>
            </a:lvl4pPr>
            <a:lvl5pPr>
              <a:buClr>
                <a:schemeClr val="accent5"/>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62BC0BB4-90FB-F841-BB05-0DB2F9A4BFD1}"/>
              </a:ext>
            </a:extLst>
          </p:cNvPr>
          <p:cNvSpPr/>
          <p:nvPr userDrawn="1"/>
        </p:nvSpPr>
        <p:spPr>
          <a:xfrm>
            <a:off x="1" y="6150208"/>
            <a:ext cx="12192000" cy="707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6">
            <a:extLst>
              <a:ext uri="{FF2B5EF4-FFF2-40B4-BE49-F238E27FC236}">
                <a16:creationId xmlns:a16="http://schemas.microsoft.com/office/drawing/2014/main" id="{69DCD654-E33C-4B42-91CE-1FF4004E0B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31328" y="6331231"/>
            <a:ext cx="729343" cy="323317"/>
          </a:xfrm>
          <a:prstGeom prst="rect">
            <a:avLst/>
          </a:prstGeom>
        </p:spPr>
      </p:pic>
    </p:spTree>
    <p:extLst>
      <p:ext uri="{BB962C8B-B14F-4D97-AF65-F5344CB8AC3E}">
        <p14:creationId xmlns:p14="http://schemas.microsoft.com/office/powerpoint/2010/main" val="356300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0A2EFE-4F38-5C43-8522-AB6BE20F5751}"/>
              </a:ext>
            </a:extLst>
          </p:cNvPr>
          <p:cNvSpPr>
            <a:spLocks noGrp="1"/>
          </p:cNvSpPr>
          <p:nvPr>
            <p:ph type="pic" sz="quarter" idx="13"/>
          </p:nvPr>
        </p:nvSpPr>
        <p:spPr>
          <a:xfrm>
            <a:off x="6322333" y="-3745"/>
            <a:ext cx="5868520" cy="6858000"/>
          </a:xfrm>
          <a:custGeom>
            <a:avLst/>
            <a:gdLst>
              <a:gd name="connsiteX0" fmla="*/ 0 w 5902325"/>
              <a:gd name="connsiteY0" fmla="*/ 6858000 h 6858000"/>
              <a:gd name="connsiteX1" fmla="*/ 2411749 w 5902325"/>
              <a:gd name="connsiteY1" fmla="*/ 0 h 6858000"/>
              <a:gd name="connsiteX2" fmla="*/ 5902325 w 5902325"/>
              <a:gd name="connsiteY2" fmla="*/ 0 h 6858000"/>
              <a:gd name="connsiteX3" fmla="*/ 3490576 w 5902325"/>
              <a:gd name="connsiteY3" fmla="*/ 6858000 h 6858000"/>
              <a:gd name="connsiteX4" fmla="*/ 0 w 5902325"/>
              <a:gd name="connsiteY4" fmla="*/ 6858000 h 6858000"/>
              <a:gd name="connsiteX0" fmla="*/ 0 w 5907205"/>
              <a:gd name="connsiteY0" fmla="*/ 6858000 h 6879771"/>
              <a:gd name="connsiteX1" fmla="*/ 2411749 w 5907205"/>
              <a:gd name="connsiteY1" fmla="*/ 0 h 6879771"/>
              <a:gd name="connsiteX2" fmla="*/ 5902325 w 5907205"/>
              <a:gd name="connsiteY2" fmla="*/ 0 h 6879771"/>
              <a:gd name="connsiteX3" fmla="*/ 5907205 w 5907205"/>
              <a:gd name="connsiteY3" fmla="*/ 6879771 h 6879771"/>
              <a:gd name="connsiteX4" fmla="*/ 0 w 5907205"/>
              <a:gd name="connsiteY4" fmla="*/ 6858000 h 6879771"/>
              <a:gd name="connsiteX0" fmla="*/ 0 w 5722148"/>
              <a:gd name="connsiteY0" fmla="*/ 6858000 h 6879771"/>
              <a:gd name="connsiteX1" fmla="*/ 2226692 w 5722148"/>
              <a:gd name="connsiteY1" fmla="*/ 0 h 6879771"/>
              <a:gd name="connsiteX2" fmla="*/ 5717268 w 5722148"/>
              <a:gd name="connsiteY2" fmla="*/ 0 h 6879771"/>
              <a:gd name="connsiteX3" fmla="*/ 5722148 w 5722148"/>
              <a:gd name="connsiteY3" fmla="*/ 6879771 h 6879771"/>
              <a:gd name="connsiteX4" fmla="*/ 0 w 5722148"/>
              <a:gd name="connsiteY4" fmla="*/ 6858000 h 6879771"/>
              <a:gd name="connsiteX0" fmla="*/ 0 w 5874548"/>
              <a:gd name="connsiteY0" fmla="*/ 6868885 h 6879771"/>
              <a:gd name="connsiteX1" fmla="*/ 2379092 w 5874548"/>
              <a:gd name="connsiteY1" fmla="*/ 0 h 6879771"/>
              <a:gd name="connsiteX2" fmla="*/ 5869668 w 5874548"/>
              <a:gd name="connsiteY2" fmla="*/ 0 h 6879771"/>
              <a:gd name="connsiteX3" fmla="*/ 5874548 w 5874548"/>
              <a:gd name="connsiteY3" fmla="*/ 6879771 h 6879771"/>
              <a:gd name="connsiteX4" fmla="*/ 0 w 5874548"/>
              <a:gd name="connsiteY4" fmla="*/ 6868885 h 6879771"/>
              <a:gd name="connsiteX0" fmla="*/ 0 w 5874548"/>
              <a:gd name="connsiteY0" fmla="*/ 6868885 h 6879771"/>
              <a:gd name="connsiteX1" fmla="*/ 2329397 w 5874548"/>
              <a:gd name="connsiteY1" fmla="*/ 0 h 6879771"/>
              <a:gd name="connsiteX2" fmla="*/ 5869668 w 5874548"/>
              <a:gd name="connsiteY2" fmla="*/ 0 h 6879771"/>
              <a:gd name="connsiteX3" fmla="*/ 5874548 w 5874548"/>
              <a:gd name="connsiteY3" fmla="*/ 6879771 h 6879771"/>
              <a:gd name="connsiteX4" fmla="*/ 0 w 5874548"/>
              <a:gd name="connsiteY4" fmla="*/ 6868885 h 687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4548" h="6879771">
                <a:moveTo>
                  <a:pt x="0" y="6868885"/>
                </a:moveTo>
                <a:lnTo>
                  <a:pt x="2329397" y="0"/>
                </a:lnTo>
                <a:lnTo>
                  <a:pt x="5869668" y="0"/>
                </a:lnTo>
                <a:cubicBezTo>
                  <a:pt x="5871295" y="2293257"/>
                  <a:pt x="5872921" y="4586514"/>
                  <a:pt x="5874548" y="6879771"/>
                </a:cubicBezTo>
                <a:lnTo>
                  <a:pt x="0" y="6868885"/>
                </a:lnTo>
                <a:close/>
              </a:path>
            </a:pathLst>
          </a:custGeom>
        </p:spPr>
        <p:txBody>
          <a:bodyPr/>
          <a:lstStyle>
            <a:lvl1pPr algn="r">
              <a:defRPr/>
            </a:lvl1pPr>
          </a:lstStyle>
          <a:p>
            <a:r>
              <a:rPr lang="en-US" dirty="0"/>
              <a:t>Click icon to add picture</a:t>
            </a:r>
          </a:p>
        </p:txBody>
      </p:sp>
      <p:sp>
        <p:nvSpPr>
          <p:cNvPr id="7" name="Rectangle 6">
            <a:extLst>
              <a:ext uri="{FF2B5EF4-FFF2-40B4-BE49-F238E27FC236}">
                <a16:creationId xmlns:a16="http://schemas.microsoft.com/office/drawing/2014/main" id="{5B8F8243-2B8E-A049-9E2F-5AA3EE5CA46A}"/>
              </a:ext>
            </a:extLst>
          </p:cNvPr>
          <p:cNvSpPr/>
          <p:nvPr userDrawn="1"/>
        </p:nvSpPr>
        <p:spPr>
          <a:xfrm>
            <a:off x="-28653" y="-11149"/>
            <a:ext cx="8661506" cy="6888428"/>
          </a:xfrm>
          <a:custGeom>
            <a:avLst/>
            <a:gdLst>
              <a:gd name="connsiteX0" fmla="*/ 0 w 8165805"/>
              <a:gd name="connsiteY0" fmla="*/ 0 h 6858000"/>
              <a:gd name="connsiteX1" fmla="*/ 8165805 w 8165805"/>
              <a:gd name="connsiteY1" fmla="*/ 0 h 6858000"/>
              <a:gd name="connsiteX2" fmla="*/ 8165805 w 8165805"/>
              <a:gd name="connsiteY2" fmla="*/ 6858000 h 6858000"/>
              <a:gd name="connsiteX3" fmla="*/ 0 w 8165805"/>
              <a:gd name="connsiteY3" fmla="*/ 6858000 h 6858000"/>
              <a:gd name="connsiteX4" fmla="*/ 0 w 8165805"/>
              <a:gd name="connsiteY4" fmla="*/ 0 h 6858000"/>
              <a:gd name="connsiteX0" fmla="*/ 0 w 9626010"/>
              <a:gd name="connsiteY0" fmla="*/ 7088 h 6865088"/>
              <a:gd name="connsiteX1" fmla="*/ 9626010 w 9626010"/>
              <a:gd name="connsiteY1" fmla="*/ 0 h 6865088"/>
              <a:gd name="connsiteX2" fmla="*/ 8165805 w 9626010"/>
              <a:gd name="connsiteY2" fmla="*/ 6865088 h 6865088"/>
              <a:gd name="connsiteX3" fmla="*/ 0 w 9626010"/>
              <a:gd name="connsiteY3" fmla="*/ 6865088 h 6865088"/>
              <a:gd name="connsiteX4" fmla="*/ 0 w 9626010"/>
              <a:gd name="connsiteY4" fmla="*/ 7088 h 6865088"/>
              <a:gd name="connsiteX0" fmla="*/ 0 w 9626010"/>
              <a:gd name="connsiteY0" fmla="*/ 7088 h 6865088"/>
              <a:gd name="connsiteX1" fmla="*/ 9626010 w 9626010"/>
              <a:gd name="connsiteY1" fmla="*/ 0 h 6865088"/>
              <a:gd name="connsiteX2" fmla="*/ 7393173 w 9626010"/>
              <a:gd name="connsiteY2" fmla="*/ 6843823 h 6865088"/>
              <a:gd name="connsiteX3" fmla="*/ 0 w 9626010"/>
              <a:gd name="connsiteY3" fmla="*/ 6865088 h 6865088"/>
              <a:gd name="connsiteX4" fmla="*/ 0 w 9626010"/>
              <a:gd name="connsiteY4" fmla="*/ 7088 h 6865088"/>
              <a:gd name="connsiteX0" fmla="*/ 1410586 w 9626010"/>
              <a:gd name="connsiteY0" fmla="*/ 0 h 6865088"/>
              <a:gd name="connsiteX1" fmla="*/ 9626010 w 9626010"/>
              <a:gd name="connsiteY1" fmla="*/ 0 h 6865088"/>
              <a:gd name="connsiteX2" fmla="*/ 7393173 w 9626010"/>
              <a:gd name="connsiteY2" fmla="*/ 6843823 h 6865088"/>
              <a:gd name="connsiteX3" fmla="*/ 0 w 9626010"/>
              <a:gd name="connsiteY3" fmla="*/ 6865088 h 6865088"/>
              <a:gd name="connsiteX4" fmla="*/ 1410586 w 9626010"/>
              <a:gd name="connsiteY4" fmla="*/ 0 h 6865088"/>
              <a:gd name="connsiteX0" fmla="*/ 113414 w 8328838"/>
              <a:gd name="connsiteY0" fmla="*/ 0 h 6964325"/>
              <a:gd name="connsiteX1" fmla="*/ 8328838 w 8328838"/>
              <a:gd name="connsiteY1" fmla="*/ 0 h 6964325"/>
              <a:gd name="connsiteX2" fmla="*/ 6096001 w 8328838"/>
              <a:gd name="connsiteY2" fmla="*/ 6843823 h 6964325"/>
              <a:gd name="connsiteX3" fmla="*/ 0 w 8328838"/>
              <a:gd name="connsiteY3" fmla="*/ 6964325 h 6964325"/>
              <a:gd name="connsiteX4" fmla="*/ 113414 w 8328838"/>
              <a:gd name="connsiteY4" fmla="*/ 0 h 6964325"/>
              <a:gd name="connsiteX0" fmla="*/ 63796 w 8279220"/>
              <a:gd name="connsiteY0" fmla="*/ 0 h 6907618"/>
              <a:gd name="connsiteX1" fmla="*/ 8279220 w 8279220"/>
              <a:gd name="connsiteY1" fmla="*/ 0 h 6907618"/>
              <a:gd name="connsiteX2" fmla="*/ 6046383 w 8279220"/>
              <a:gd name="connsiteY2" fmla="*/ 6843823 h 6907618"/>
              <a:gd name="connsiteX3" fmla="*/ 0 w 8279220"/>
              <a:gd name="connsiteY3" fmla="*/ 6907618 h 6907618"/>
              <a:gd name="connsiteX4" fmla="*/ 63796 w 8279220"/>
              <a:gd name="connsiteY4" fmla="*/ 0 h 6907618"/>
              <a:gd name="connsiteX0" fmla="*/ 0 w 8215424"/>
              <a:gd name="connsiteY0" fmla="*/ 0 h 6921795"/>
              <a:gd name="connsiteX1" fmla="*/ 8215424 w 8215424"/>
              <a:gd name="connsiteY1" fmla="*/ 0 h 6921795"/>
              <a:gd name="connsiteX2" fmla="*/ 5982587 w 8215424"/>
              <a:gd name="connsiteY2" fmla="*/ 6843823 h 6921795"/>
              <a:gd name="connsiteX3" fmla="*/ 304799 w 8215424"/>
              <a:gd name="connsiteY3" fmla="*/ 6921795 h 6921795"/>
              <a:gd name="connsiteX4" fmla="*/ 0 w 8215424"/>
              <a:gd name="connsiteY4" fmla="*/ 0 h 6921795"/>
              <a:gd name="connsiteX0" fmla="*/ 35442 w 8250866"/>
              <a:gd name="connsiteY0" fmla="*/ 0 h 6879264"/>
              <a:gd name="connsiteX1" fmla="*/ 8250866 w 8250866"/>
              <a:gd name="connsiteY1" fmla="*/ 0 h 6879264"/>
              <a:gd name="connsiteX2" fmla="*/ 6018029 w 8250866"/>
              <a:gd name="connsiteY2" fmla="*/ 6843823 h 6879264"/>
              <a:gd name="connsiteX3" fmla="*/ 0 w 8250866"/>
              <a:gd name="connsiteY3" fmla="*/ 6879264 h 6879264"/>
              <a:gd name="connsiteX4" fmla="*/ 35442 w 8250866"/>
              <a:gd name="connsiteY4" fmla="*/ 0 h 6879264"/>
              <a:gd name="connsiteX0" fmla="*/ 7089 w 8250866"/>
              <a:gd name="connsiteY0" fmla="*/ 0 h 6879264"/>
              <a:gd name="connsiteX1" fmla="*/ 8250866 w 8250866"/>
              <a:gd name="connsiteY1" fmla="*/ 0 h 6879264"/>
              <a:gd name="connsiteX2" fmla="*/ 6018029 w 8250866"/>
              <a:gd name="connsiteY2" fmla="*/ 6843823 h 6879264"/>
              <a:gd name="connsiteX3" fmla="*/ 0 w 8250866"/>
              <a:gd name="connsiteY3" fmla="*/ 6879264 h 6879264"/>
              <a:gd name="connsiteX4" fmla="*/ 7089 w 8250866"/>
              <a:gd name="connsiteY4" fmla="*/ 0 h 6879264"/>
              <a:gd name="connsiteX0" fmla="*/ 7089 w 8250866"/>
              <a:gd name="connsiteY0" fmla="*/ 0 h 6879264"/>
              <a:gd name="connsiteX1" fmla="*/ 8250866 w 8250866"/>
              <a:gd name="connsiteY1" fmla="*/ 0 h 6879264"/>
              <a:gd name="connsiteX2" fmla="*/ 6018029 w 8250866"/>
              <a:gd name="connsiteY2" fmla="*/ 6863700 h 6879264"/>
              <a:gd name="connsiteX3" fmla="*/ 0 w 8250866"/>
              <a:gd name="connsiteY3" fmla="*/ 6879264 h 6879264"/>
              <a:gd name="connsiteX4" fmla="*/ 7089 w 8250866"/>
              <a:gd name="connsiteY4" fmla="*/ 0 h 6879264"/>
              <a:gd name="connsiteX0" fmla="*/ 7089 w 8250866"/>
              <a:gd name="connsiteY0" fmla="*/ 0 h 6893515"/>
              <a:gd name="connsiteX1" fmla="*/ 8250866 w 8250866"/>
              <a:gd name="connsiteY1" fmla="*/ 0 h 6893515"/>
              <a:gd name="connsiteX2" fmla="*/ 6018029 w 8250866"/>
              <a:gd name="connsiteY2" fmla="*/ 6893515 h 6893515"/>
              <a:gd name="connsiteX3" fmla="*/ 0 w 8250866"/>
              <a:gd name="connsiteY3" fmla="*/ 6879264 h 6893515"/>
              <a:gd name="connsiteX4" fmla="*/ 7089 w 8250866"/>
              <a:gd name="connsiteY4" fmla="*/ 0 h 6893515"/>
              <a:gd name="connsiteX0" fmla="*/ 17725 w 8261502"/>
              <a:gd name="connsiteY0" fmla="*/ 0 h 6901683"/>
              <a:gd name="connsiteX1" fmla="*/ 8261502 w 8261502"/>
              <a:gd name="connsiteY1" fmla="*/ 0 h 6901683"/>
              <a:gd name="connsiteX2" fmla="*/ 6028665 w 8261502"/>
              <a:gd name="connsiteY2" fmla="*/ 6893515 h 6901683"/>
              <a:gd name="connsiteX3" fmla="*/ 0 w 8261502"/>
              <a:gd name="connsiteY3" fmla="*/ 6901683 h 6901683"/>
              <a:gd name="connsiteX4" fmla="*/ 17725 w 8261502"/>
              <a:gd name="connsiteY4" fmla="*/ 0 h 6901683"/>
              <a:gd name="connsiteX0" fmla="*/ 17725 w 8261502"/>
              <a:gd name="connsiteY0" fmla="*/ 0 h 6915932"/>
              <a:gd name="connsiteX1" fmla="*/ 8261502 w 8261502"/>
              <a:gd name="connsiteY1" fmla="*/ 0 h 6915932"/>
              <a:gd name="connsiteX2" fmla="*/ 6007393 w 8261502"/>
              <a:gd name="connsiteY2" fmla="*/ 6915932 h 6915932"/>
              <a:gd name="connsiteX3" fmla="*/ 0 w 8261502"/>
              <a:gd name="connsiteY3" fmla="*/ 6901683 h 6915932"/>
              <a:gd name="connsiteX4" fmla="*/ 17725 w 8261502"/>
              <a:gd name="connsiteY4" fmla="*/ 0 h 6915932"/>
              <a:gd name="connsiteX0" fmla="*/ 17725 w 8261502"/>
              <a:gd name="connsiteY0" fmla="*/ 0 h 6924101"/>
              <a:gd name="connsiteX1" fmla="*/ 8261502 w 8261502"/>
              <a:gd name="connsiteY1" fmla="*/ 0 h 6924101"/>
              <a:gd name="connsiteX2" fmla="*/ 6007393 w 8261502"/>
              <a:gd name="connsiteY2" fmla="*/ 6915932 h 6924101"/>
              <a:gd name="connsiteX3" fmla="*/ 0 w 8261502"/>
              <a:gd name="connsiteY3" fmla="*/ 6924101 h 6924101"/>
              <a:gd name="connsiteX4" fmla="*/ 17725 w 8261502"/>
              <a:gd name="connsiteY4" fmla="*/ 0 h 692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1502" h="6924101">
                <a:moveTo>
                  <a:pt x="17725" y="0"/>
                </a:moveTo>
                <a:lnTo>
                  <a:pt x="8261502" y="0"/>
                </a:lnTo>
                <a:lnTo>
                  <a:pt x="6007393" y="6915932"/>
                </a:lnTo>
                <a:lnTo>
                  <a:pt x="0" y="6924101"/>
                </a:lnTo>
                <a:cubicBezTo>
                  <a:pt x="5908" y="4623540"/>
                  <a:pt x="11817" y="2300561"/>
                  <a:pt x="1772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C4E861D-2BDA-2642-949E-BE9F71D112A3}"/>
              </a:ext>
            </a:extLst>
          </p:cNvPr>
          <p:cNvSpPr>
            <a:spLocks noGrp="1"/>
          </p:cNvSpPr>
          <p:nvPr>
            <p:ph type="title" hasCustomPrompt="1"/>
          </p:nvPr>
        </p:nvSpPr>
        <p:spPr>
          <a:xfrm>
            <a:off x="360399" y="772160"/>
            <a:ext cx="6085006" cy="1169581"/>
          </a:xfrm>
        </p:spPr>
        <p:txBody>
          <a:bodyPr>
            <a:noAutofit/>
          </a:bodyPr>
          <a:lstStyle>
            <a:lvl1pPr>
              <a:lnSpc>
                <a:spcPts val="3500"/>
              </a:lnSpc>
              <a:defRPr>
                <a:solidFill>
                  <a:schemeClr val="bg1"/>
                </a:solidFill>
              </a:defRPr>
            </a:lvl1pPr>
          </a:lstStyle>
          <a:p>
            <a:r>
              <a:rPr lang="en-US" dirty="0"/>
              <a:t>Click to edit main title</a:t>
            </a:r>
          </a:p>
        </p:txBody>
      </p:sp>
      <p:sp>
        <p:nvSpPr>
          <p:cNvPr id="13" name="Content Placeholder 2">
            <a:extLst>
              <a:ext uri="{FF2B5EF4-FFF2-40B4-BE49-F238E27FC236}">
                <a16:creationId xmlns:a16="http://schemas.microsoft.com/office/drawing/2014/main" id="{CEBEA3C1-6ECE-F446-9A94-169CE1234ECD}"/>
              </a:ext>
            </a:extLst>
          </p:cNvPr>
          <p:cNvSpPr>
            <a:spLocks noGrp="1"/>
          </p:cNvSpPr>
          <p:nvPr>
            <p:ph idx="1"/>
          </p:nvPr>
        </p:nvSpPr>
        <p:spPr>
          <a:xfrm>
            <a:off x="360000" y="2946400"/>
            <a:ext cx="5962333" cy="2946400"/>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8">
            <a:extLst>
              <a:ext uri="{FF2B5EF4-FFF2-40B4-BE49-F238E27FC236}">
                <a16:creationId xmlns:a16="http://schemas.microsoft.com/office/drawing/2014/main" id="{1D662D30-85E3-894E-AE62-B827CDE6FB14}"/>
              </a:ext>
            </a:extLst>
          </p:cNvPr>
          <p:cNvSpPr>
            <a:spLocks noGrp="1"/>
          </p:cNvSpPr>
          <p:nvPr>
            <p:ph type="body" sz="quarter" idx="14" hasCustomPrompt="1"/>
          </p:nvPr>
        </p:nvSpPr>
        <p:spPr>
          <a:xfrm>
            <a:off x="360000" y="1911668"/>
            <a:ext cx="6085006" cy="476250"/>
          </a:xfrm>
        </p:spPr>
        <p:txBody>
          <a:bodyPr lIns="0" tIns="0" rIns="0" bIns="0">
            <a:noAutofit/>
          </a:bodyPr>
          <a:lstStyle>
            <a:lvl1pPr marL="0" indent="0">
              <a:lnSpc>
                <a:spcPts val="3000"/>
              </a:lnSpc>
              <a:buNone/>
              <a:defRPr sz="24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pic>
        <p:nvPicPr>
          <p:cNvPr id="17" name="Picture 6">
            <a:extLst>
              <a:ext uri="{FF2B5EF4-FFF2-40B4-BE49-F238E27FC236}">
                <a16:creationId xmlns:a16="http://schemas.microsoft.com/office/drawing/2014/main" id="{41DB9ECE-0B76-2049-BDD8-3EE766A1FA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0000" y="6349566"/>
            <a:ext cx="729343" cy="323317"/>
          </a:xfrm>
          <a:prstGeom prst="rect">
            <a:avLst/>
          </a:prstGeom>
        </p:spPr>
      </p:pic>
    </p:spTree>
    <p:extLst>
      <p:ext uri="{BB962C8B-B14F-4D97-AF65-F5344CB8AC3E}">
        <p14:creationId xmlns:p14="http://schemas.microsoft.com/office/powerpoint/2010/main" val="249403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0A2EFE-4F38-5C43-8522-AB6BE20F5751}"/>
              </a:ext>
            </a:extLst>
          </p:cNvPr>
          <p:cNvSpPr>
            <a:spLocks noGrp="1"/>
          </p:cNvSpPr>
          <p:nvPr>
            <p:ph type="pic" sz="quarter" idx="13"/>
          </p:nvPr>
        </p:nvSpPr>
        <p:spPr>
          <a:xfrm>
            <a:off x="6317452" y="0"/>
            <a:ext cx="5874548" cy="6879771"/>
          </a:xfrm>
          <a:custGeom>
            <a:avLst/>
            <a:gdLst>
              <a:gd name="connsiteX0" fmla="*/ 0 w 5902325"/>
              <a:gd name="connsiteY0" fmla="*/ 6858000 h 6858000"/>
              <a:gd name="connsiteX1" fmla="*/ 2411749 w 5902325"/>
              <a:gd name="connsiteY1" fmla="*/ 0 h 6858000"/>
              <a:gd name="connsiteX2" fmla="*/ 5902325 w 5902325"/>
              <a:gd name="connsiteY2" fmla="*/ 0 h 6858000"/>
              <a:gd name="connsiteX3" fmla="*/ 3490576 w 5902325"/>
              <a:gd name="connsiteY3" fmla="*/ 6858000 h 6858000"/>
              <a:gd name="connsiteX4" fmla="*/ 0 w 5902325"/>
              <a:gd name="connsiteY4" fmla="*/ 6858000 h 6858000"/>
              <a:gd name="connsiteX0" fmla="*/ 0 w 5907205"/>
              <a:gd name="connsiteY0" fmla="*/ 6858000 h 6879771"/>
              <a:gd name="connsiteX1" fmla="*/ 2411749 w 5907205"/>
              <a:gd name="connsiteY1" fmla="*/ 0 h 6879771"/>
              <a:gd name="connsiteX2" fmla="*/ 5902325 w 5907205"/>
              <a:gd name="connsiteY2" fmla="*/ 0 h 6879771"/>
              <a:gd name="connsiteX3" fmla="*/ 5907205 w 5907205"/>
              <a:gd name="connsiteY3" fmla="*/ 6879771 h 6879771"/>
              <a:gd name="connsiteX4" fmla="*/ 0 w 5907205"/>
              <a:gd name="connsiteY4" fmla="*/ 6858000 h 6879771"/>
              <a:gd name="connsiteX0" fmla="*/ 0 w 5722148"/>
              <a:gd name="connsiteY0" fmla="*/ 6858000 h 6879771"/>
              <a:gd name="connsiteX1" fmla="*/ 2226692 w 5722148"/>
              <a:gd name="connsiteY1" fmla="*/ 0 h 6879771"/>
              <a:gd name="connsiteX2" fmla="*/ 5717268 w 5722148"/>
              <a:gd name="connsiteY2" fmla="*/ 0 h 6879771"/>
              <a:gd name="connsiteX3" fmla="*/ 5722148 w 5722148"/>
              <a:gd name="connsiteY3" fmla="*/ 6879771 h 6879771"/>
              <a:gd name="connsiteX4" fmla="*/ 0 w 5722148"/>
              <a:gd name="connsiteY4" fmla="*/ 6858000 h 6879771"/>
              <a:gd name="connsiteX0" fmla="*/ 0 w 5874548"/>
              <a:gd name="connsiteY0" fmla="*/ 6868885 h 6879771"/>
              <a:gd name="connsiteX1" fmla="*/ 2379092 w 5874548"/>
              <a:gd name="connsiteY1" fmla="*/ 0 h 6879771"/>
              <a:gd name="connsiteX2" fmla="*/ 5869668 w 5874548"/>
              <a:gd name="connsiteY2" fmla="*/ 0 h 6879771"/>
              <a:gd name="connsiteX3" fmla="*/ 5874548 w 5874548"/>
              <a:gd name="connsiteY3" fmla="*/ 6879771 h 6879771"/>
              <a:gd name="connsiteX4" fmla="*/ 0 w 5874548"/>
              <a:gd name="connsiteY4" fmla="*/ 6868885 h 687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4548" h="6879771">
                <a:moveTo>
                  <a:pt x="0" y="6868885"/>
                </a:moveTo>
                <a:lnTo>
                  <a:pt x="2379092" y="0"/>
                </a:lnTo>
                <a:lnTo>
                  <a:pt x="5869668" y="0"/>
                </a:lnTo>
                <a:cubicBezTo>
                  <a:pt x="5871295" y="2293257"/>
                  <a:pt x="5872921" y="4586514"/>
                  <a:pt x="5874548" y="6879771"/>
                </a:cubicBezTo>
                <a:lnTo>
                  <a:pt x="0" y="6868885"/>
                </a:lnTo>
                <a:close/>
              </a:path>
            </a:pathLst>
          </a:custGeom>
        </p:spPr>
        <p:txBody>
          <a:bodyPr/>
          <a:lstStyle>
            <a:lvl1pPr algn="r">
              <a:defRPr/>
            </a:lvl1pPr>
          </a:lstStyle>
          <a:p>
            <a:r>
              <a:rPr lang="en-US" dirty="0"/>
              <a:t>Click icon to add picture</a:t>
            </a:r>
          </a:p>
        </p:txBody>
      </p:sp>
      <p:sp>
        <p:nvSpPr>
          <p:cNvPr id="7" name="Rectangle 6">
            <a:extLst>
              <a:ext uri="{FF2B5EF4-FFF2-40B4-BE49-F238E27FC236}">
                <a16:creationId xmlns:a16="http://schemas.microsoft.com/office/drawing/2014/main" id="{5B8F8243-2B8E-A049-9E2F-5AA3EE5CA46A}"/>
              </a:ext>
            </a:extLst>
          </p:cNvPr>
          <p:cNvSpPr/>
          <p:nvPr userDrawn="1"/>
        </p:nvSpPr>
        <p:spPr>
          <a:xfrm>
            <a:off x="-11151" y="-7087"/>
            <a:ext cx="8763000" cy="6878021"/>
          </a:xfrm>
          <a:custGeom>
            <a:avLst/>
            <a:gdLst>
              <a:gd name="connsiteX0" fmla="*/ 0 w 8165805"/>
              <a:gd name="connsiteY0" fmla="*/ 0 h 6858000"/>
              <a:gd name="connsiteX1" fmla="*/ 8165805 w 8165805"/>
              <a:gd name="connsiteY1" fmla="*/ 0 h 6858000"/>
              <a:gd name="connsiteX2" fmla="*/ 8165805 w 8165805"/>
              <a:gd name="connsiteY2" fmla="*/ 6858000 h 6858000"/>
              <a:gd name="connsiteX3" fmla="*/ 0 w 8165805"/>
              <a:gd name="connsiteY3" fmla="*/ 6858000 h 6858000"/>
              <a:gd name="connsiteX4" fmla="*/ 0 w 8165805"/>
              <a:gd name="connsiteY4" fmla="*/ 0 h 6858000"/>
              <a:gd name="connsiteX0" fmla="*/ 0 w 9626010"/>
              <a:gd name="connsiteY0" fmla="*/ 7088 h 6865088"/>
              <a:gd name="connsiteX1" fmla="*/ 9626010 w 9626010"/>
              <a:gd name="connsiteY1" fmla="*/ 0 h 6865088"/>
              <a:gd name="connsiteX2" fmla="*/ 8165805 w 9626010"/>
              <a:gd name="connsiteY2" fmla="*/ 6865088 h 6865088"/>
              <a:gd name="connsiteX3" fmla="*/ 0 w 9626010"/>
              <a:gd name="connsiteY3" fmla="*/ 6865088 h 6865088"/>
              <a:gd name="connsiteX4" fmla="*/ 0 w 9626010"/>
              <a:gd name="connsiteY4" fmla="*/ 7088 h 6865088"/>
              <a:gd name="connsiteX0" fmla="*/ 0 w 9626010"/>
              <a:gd name="connsiteY0" fmla="*/ 7088 h 6865088"/>
              <a:gd name="connsiteX1" fmla="*/ 9626010 w 9626010"/>
              <a:gd name="connsiteY1" fmla="*/ 0 h 6865088"/>
              <a:gd name="connsiteX2" fmla="*/ 7393173 w 9626010"/>
              <a:gd name="connsiteY2" fmla="*/ 6843823 h 6865088"/>
              <a:gd name="connsiteX3" fmla="*/ 0 w 9626010"/>
              <a:gd name="connsiteY3" fmla="*/ 6865088 h 6865088"/>
              <a:gd name="connsiteX4" fmla="*/ 0 w 9626010"/>
              <a:gd name="connsiteY4" fmla="*/ 7088 h 6865088"/>
              <a:gd name="connsiteX0" fmla="*/ 1410586 w 9626010"/>
              <a:gd name="connsiteY0" fmla="*/ 0 h 6865088"/>
              <a:gd name="connsiteX1" fmla="*/ 9626010 w 9626010"/>
              <a:gd name="connsiteY1" fmla="*/ 0 h 6865088"/>
              <a:gd name="connsiteX2" fmla="*/ 7393173 w 9626010"/>
              <a:gd name="connsiteY2" fmla="*/ 6843823 h 6865088"/>
              <a:gd name="connsiteX3" fmla="*/ 0 w 9626010"/>
              <a:gd name="connsiteY3" fmla="*/ 6865088 h 6865088"/>
              <a:gd name="connsiteX4" fmla="*/ 1410586 w 9626010"/>
              <a:gd name="connsiteY4" fmla="*/ 0 h 6865088"/>
              <a:gd name="connsiteX0" fmla="*/ 113414 w 8328838"/>
              <a:gd name="connsiteY0" fmla="*/ 0 h 6964325"/>
              <a:gd name="connsiteX1" fmla="*/ 8328838 w 8328838"/>
              <a:gd name="connsiteY1" fmla="*/ 0 h 6964325"/>
              <a:gd name="connsiteX2" fmla="*/ 6096001 w 8328838"/>
              <a:gd name="connsiteY2" fmla="*/ 6843823 h 6964325"/>
              <a:gd name="connsiteX3" fmla="*/ 0 w 8328838"/>
              <a:gd name="connsiteY3" fmla="*/ 6964325 h 6964325"/>
              <a:gd name="connsiteX4" fmla="*/ 113414 w 8328838"/>
              <a:gd name="connsiteY4" fmla="*/ 0 h 6964325"/>
              <a:gd name="connsiteX0" fmla="*/ 63796 w 8279220"/>
              <a:gd name="connsiteY0" fmla="*/ 0 h 6907618"/>
              <a:gd name="connsiteX1" fmla="*/ 8279220 w 8279220"/>
              <a:gd name="connsiteY1" fmla="*/ 0 h 6907618"/>
              <a:gd name="connsiteX2" fmla="*/ 6046383 w 8279220"/>
              <a:gd name="connsiteY2" fmla="*/ 6843823 h 6907618"/>
              <a:gd name="connsiteX3" fmla="*/ 0 w 8279220"/>
              <a:gd name="connsiteY3" fmla="*/ 6907618 h 6907618"/>
              <a:gd name="connsiteX4" fmla="*/ 63796 w 8279220"/>
              <a:gd name="connsiteY4" fmla="*/ 0 h 6907618"/>
              <a:gd name="connsiteX0" fmla="*/ 0 w 8215424"/>
              <a:gd name="connsiteY0" fmla="*/ 0 h 6921795"/>
              <a:gd name="connsiteX1" fmla="*/ 8215424 w 8215424"/>
              <a:gd name="connsiteY1" fmla="*/ 0 h 6921795"/>
              <a:gd name="connsiteX2" fmla="*/ 5982587 w 8215424"/>
              <a:gd name="connsiteY2" fmla="*/ 6843823 h 6921795"/>
              <a:gd name="connsiteX3" fmla="*/ 304799 w 8215424"/>
              <a:gd name="connsiteY3" fmla="*/ 6921795 h 6921795"/>
              <a:gd name="connsiteX4" fmla="*/ 0 w 8215424"/>
              <a:gd name="connsiteY4" fmla="*/ 0 h 6921795"/>
              <a:gd name="connsiteX0" fmla="*/ 35442 w 8250866"/>
              <a:gd name="connsiteY0" fmla="*/ 0 h 6879264"/>
              <a:gd name="connsiteX1" fmla="*/ 8250866 w 8250866"/>
              <a:gd name="connsiteY1" fmla="*/ 0 h 6879264"/>
              <a:gd name="connsiteX2" fmla="*/ 6018029 w 8250866"/>
              <a:gd name="connsiteY2" fmla="*/ 6843823 h 6879264"/>
              <a:gd name="connsiteX3" fmla="*/ 0 w 8250866"/>
              <a:gd name="connsiteY3" fmla="*/ 6879264 h 6879264"/>
              <a:gd name="connsiteX4" fmla="*/ 35442 w 8250866"/>
              <a:gd name="connsiteY4" fmla="*/ 0 h 6879264"/>
              <a:gd name="connsiteX0" fmla="*/ 7089 w 8250866"/>
              <a:gd name="connsiteY0" fmla="*/ 0 h 6879264"/>
              <a:gd name="connsiteX1" fmla="*/ 8250866 w 8250866"/>
              <a:gd name="connsiteY1" fmla="*/ 0 h 6879264"/>
              <a:gd name="connsiteX2" fmla="*/ 6018029 w 8250866"/>
              <a:gd name="connsiteY2" fmla="*/ 6843823 h 6879264"/>
              <a:gd name="connsiteX3" fmla="*/ 0 w 8250866"/>
              <a:gd name="connsiteY3" fmla="*/ 6879264 h 6879264"/>
              <a:gd name="connsiteX4" fmla="*/ 7089 w 8250866"/>
              <a:gd name="connsiteY4" fmla="*/ 0 h 6879264"/>
              <a:gd name="connsiteX0" fmla="*/ 7089 w 8250866"/>
              <a:gd name="connsiteY0" fmla="*/ 0 h 6945188"/>
              <a:gd name="connsiteX1" fmla="*/ 8250866 w 8250866"/>
              <a:gd name="connsiteY1" fmla="*/ 0 h 6945188"/>
              <a:gd name="connsiteX2" fmla="*/ 5997029 w 8250866"/>
              <a:gd name="connsiteY2" fmla="*/ 6945188 h 6945188"/>
              <a:gd name="connsiteX3" fmla="*/ 0 w 8250866"/>
              <a:gd name="connsiteY3" fmla="*/ 6879264 h 6945188"/>
              <a:gd name="connsiteX4" fmla="*/ 7089 w 8250866"/>
              <a:gd name="connsiteY4" fmla="*/ 0 h 6945188"/>
              <a:gd name="connsiteX0" fmla="*/ 7089 w 8250866"/>
              <a:gd name="connsiteY0" fmla="*/ 0 h 6946841"/>
              <a:gd name="connsiteX1" fmla="*/ 8250866 w 8250866"/>
              <a:gd name="connsiteY1" fmla="*/ 0 h 6946841"/>
              <a:gd name="connsiteX2" fmla="*/ 5997029 w 8250866"/>
              <a:gd name="connsiteY2" fmla="*/ 6945188 h 6946841"/>
              <a:gd name="connsiteX3" fmla="*/ 0 w 8250866"/>
              <a:gd name="connsiteY3" fmla="*/ 6946841 h 6946841"/>
              <a:gd name="connsiteX4" fmla="*/ 7089 w 8250866"/>
              <a:gd name="connsiteY4" fmla="*/ 0 h 694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0866" h="6946841">
                <a:moveTo>
                  <a:pt x="7089" y="0"/>
                </a:moveTo>
                <a:lnTo>
                  <a:pt x="8250866" y="0"/>
                </a:lnTo>
                <a:lnTo>
                  <a:pt x="5997029" y="6945188"/>
                </a:lnTo>
                <a:lnTo>
                  <a:pt x="0" y="6946841"/>
                </a:lnTo>
                <a:lnTo>
                  <a:pt x="7089" y="0"/>
                </a:lnTo>
                <a:close/>
              </a:path>
            </a:pathLst>
          </a:custGeom>
          <a:gradFill flip="none" rotWithShape="1">
            <a:gsLst>
              <a:gs pos="0">
                <a:schemeClr val="accent3"/>
              </a:gs>
              <a:gs pos="100000">
                <a:schemeClr val="tx2"/>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11A26669-1179-9440-82AB-50E237CBF0CC}"/>
              </a:ext>
            </a:extLst>
          </p:cNvPr>
          <p:cNvSpPr>
            <a:spLocks noGrp="1"/>
          </p:cNvSpPr>
          <p:nvPr>
            <p:ph type="title" hasCustomPrompt="1"/>
          </p:nvPr>
        </p:nvSpPr>
        <p:spPr>
          <a:xfrm>
            <a:off x="360399" y="772160"/>
            <a:ext cx="6075524" cy="1169581"/>
          </a:xfrm>
        </p:spPr>
        <p:txBody>
          <a:bodyPr>
            <a:noAutofit/>
          </a:bodyPr>
          <a:lstStyle>
            <a:lvl1pPr>
              <a:lnSpc>
                <a:spcPts val="3500"/>
              </a:lnSpc>
              <a:defRPr>
                <a:solidFill>
                  <a:schemeClr val="bg1"/>
                </a:solidFill>
              </a:defRPr>
            </a:lvl1pPr>
          </a:lstStyle>
          <a:p>
            <a:r>
              <a:rPr lang="en-US" dirty="0"/>
              <a:t>Click to edit main title</a:t>
            </a:r>
          </a:p>
        </p:txBody>
      </p:sp>
      <p:sp>
        <p:nvSpPr>
          <p:cNvPr id="12" name="Content Placeholder 2">
            <a:extLst>
              <a:ext uri="{FF2B5EF4-FFF2-40B4-BE49-F238E27FC236}">
                <a16:creationId xmlns:a16="http://schemas.microsoft.com/office/drawing/2014/main" id="{9AB5C536-9D03-EC4D-8318-691FDA819A13}"/>
              </a:ext>
            </a:extLst>
          </p:cNvPr>
          <p:cNvSpPr>
            <a:spLocks noGrp="1"/>
          </p:cNvSpPr>
          <p:nvPr>
            <p:ph idx="1"/>
          </p:nvPr>
        </p:nvSpPr>
        <p:spPr>
          <a:xfrm>
            <a:off x="360000" y="2946400"/>
            <a:ext cx="6075524" cy="2946400"/>
          </a:xfrm>
        </p:spPr>
        <p:txBody>
          <a:bodyPr>
            <a:noAutofit/>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97A591E8-DAD6-1B44-96F5-64C92C3A56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341768"/>
            <a:ext cx="729343" cy="338914"/>
          </a:xfrm>
          <a:prstGeom prst="rect">
            <a:avLst/>
          </a:prstGeom>
        </p:spPr>
      </p:pic>
      <p:sp>
        <p:nvSpPr>
          <p:cNvPr id="10" name="Text Placeholder 8">
            <a:extLst>
              <a:ext uri="{FF2B5EF4-FFF2-40B4-BE49-F238E27FC236}">
                <a16:creationId xmlns:a16="http://schemas.microsoft.com/office/drawing/2014/main" id="{70F8CDF6-69EA-7443-ACCA-47F7D24C2902}"/>
              </a:ext>
            </a:extLst>
          </p:cNvPr>
          <p:cNvSpPr>
            <a:spLocks noGrp="1"/>
          </p:cNvSpPr>
          <p:nvPr>
            <p:ph type="body" sz="quarter" idx="14" hasCustomPrompt="1"/>
          </p:nvPr>
        </p:nvSpPr>
        <p:spPr>
          <a:xfrm>
            <a:off x="360000" y="1911668"/>
            <a:ext cx="6085006" cy="476250"/>
          </a:xfrm>
        </p:spPr>
        <p:txBody>
          <a:bodyPr lIns="0" tIns="0" rIns="0" bIns="0">
            <a:noAutofit/>
          </a:bodyPr>
          <a:lstStyle>
            <a:lvl1pPr marL="0" indent="0">
              <a:lnSpc>
                <a:spcPts val="3000"/>
              </a:lnSpc>
              <a:buNone/>
              <a:defRPr sz="2400">
                <a:solidFill>
                  <a:schemeClr val="accent5"/>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264872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53332-33E9-4B4D-997E-EC0A4D7407B9}"/>
              </a:ext>
            </a:extLst>
          </p:cNvPr>
          <p:cNvSpPr>
            <a:spLocks noGrp="1"/>
          </p:cNvSpPr>
          <p:nvPr>
            <p:ph type="title"/>
          </p:nvPr>
        </p:nvSpPr>
        <p:spPr>
          <a:xfrm>
            <a:off x="360000" y="335664"/>
            <a:ext cx="11433196" cy="67187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4E01C52-6F54-C948-A3C7-79857107DA86}"/>
              </a:ext>
            </a:extLst>
          </p:cNvPr>
          <p:cNvSpPr>
            <a:spLocks noGrp="1"/>
          </p:cNvSpPr>
          <p:nvPr>
            <p:ph type="body" idx="1"/>
          </p:nvPr>
        </p:nvSpPr>
        <p:spPr>
          <a:xfrm>
            <a:off x="360000" y="1825625"/>
            <a:ext cx="1144174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1823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 id="2147483697" r:id="rId4"/>
    <p:sldLayoutId id="2147483698" r:id="rId5"/>
    <p:sldLayoutId id="2147483716" r:id="rId6"/>
    <p:sldLayoutId id="2147483672" r:id="rId7"/>
    <p:sldLayoutId id="2147483677" r:id="rId8"/>
    <p:sldLayoutId id="2147483674" r:id="rId9"/>
    <p:sldLayoutId id="2147483673" r:id="rId10"/>
    <p:sldLayoutId id="2147483678" r:id="rId11"/>
    <p:sldLayoutId id="2147483680" r:id="rId12"/>
    <p:sldLayoutId id="2147483682" r:id="rId13"/>
    <p:sldLayoutId id="2147483664" r:id="rId14"/>
    <p:sldLayoutId id="2147483703" r:id="rId15"/>
    <p:sldLayoutId id="2147483665" r:id="rId16"/>
    <p:sldLayoutId id="2147483666" r:id="rId17"/>
    <p:sldLayoutId id="2147483686" r:id="rId18"/>
    <p:sldLayoutId id="2147483720" r:id="rId19"/>
    <p:sldLayoutId id="2147483715" r:id="rId20"/>
    <p:sldLayoutId id="2147483668" r:id="rId21"/>
    <p:sldLayoutId id="2147483744" r:id="rId22"/>
    <p:sldLayoutId id="2147483663" r:id="rId23"/>
    <p:sldLayoutId id="2147483684" r:id="rId24"/>
    <p:sldLayoutId id="2147483704" r:id="rId25"/>
    <p:sldLayoutId id="2147483734" r:id="rId26"/>
    <p:sldLayoutId id="2147483693" r:id="rId27"/>
    <p:sldLayoutId id="2147483717" r:id="rId28"/>
    <p:sldLayoutId id="2147483718" r:id="rId29"/>
    <p:sldLayoutId id="2147483728" r:id="rId30"/>
    <p:sldLayoutId id="2147483739" r:id="rId31"/>
    <p:sldLayoutId id="2147483731" r:id="rId32"/>
    <p:sldLayoutId id="2147483725" r:id="rId33"/>
    <p:sldLayoutId id="2147483724" r:id="rId34"/>
    <p:sldLayoutId id="2147483729" r:id="rId35"/>
    <p:sldLayoutId id="2147483727" r:id="rId36"/>
    <p:sldLayoutId id="2147483735" r:id="rId37"/>
    <p:sldLayoutId id="2147483721" r:id="rId38"/>
    <p:sldLayoutId id="2147483722" r:id="rId39"/>
    <p:sldLayoutId id="2147483738" r:id="rId40"/>
    <p:sldLayoutId id="2147483740" r:id="rId41"/>
    <p:sldLayoutId id="2147483737" r:id="rId42"/>
    <p:sldLayoutId id="2147483723" r:id="rId43"/>
    <p:sldLayoutId id="2147483741" r:id="rId44"/>
    <p:sldLayoutId id="2147483742" r:id="rId45"/>
    <p:sldLayoutId id="2147483746" r:id="rId46"/>
    <p:sldLayoutId id="2147483745" r:id="rId47"/>
    <p:sldLayoutId id="2147483747" r:id="rId48"/>
    <p:sldLayoutId id="2147483748" r:id="rId49"/>
    <p:sldLayoutId id="2147483749"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ts val="3500"/>
        </a:lnSpc>
        <a:spcBef>
          <a:spcPct val="0"/>
        </a:spcBef>
        <a:buNone/>
        <a:defRPr sz="3600" b="1" i="0" kern="1200" spc="-150" baseline="0">
          <a:solidFill>
            <a:schemeClr val="tx2"/>
          </a:solidFill>
          <a:latin typeface="Times New Roman" panose="02020603050405020304"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16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1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0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53.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sv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hyperlink" Target="https://www.education.microsoft.com/" TargetMode="External"/><Relationship Id="rId2" Type="http://schemas.openxmlformats.org/officeDocument/2006/relationships/hyperlink" Target="https://www.microsoft.com/learning/en-us/mce-certification.aspx" TargetMode="Externa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8" Type="http://schemas.openxmlformats.org/officeDocument/2006/relationships/hyperlink" Target="https://t.sidekickopen72.com/s2t/c/5/f18dQhb0S7lM8dDMPbW2n0x6l2B9nMJN7t5X-FfhMynW4XHDJH5wfcgqN56dzlrhP0b4102?t=https://azure.microsoft.com/email/?destination%3Dhttps://aka.ms/DevToolsTeaching_FAQ%26p%3DbT03MGJkNDhlMC05NWY4LTQ2ZTUtYjMxNS0wMWQ3NDEzNjc5Y2QmdT1hZW8mbD1EZXZUb29sc1RlYWNoaW5nX0ZBUQ%3D%3D&amp;si=7000000001533956&amp;pi=c67c7e60-5a86-40d0-83d9-e6f4558432cf" TargetMode="External"/><Relationship Id="rId3" Type="http://schemas.openxmlformats.org/officeDocument/2006/relationships/hyperlink" Target="https://www.flickr.com/photos/all4ed/50719647398/" TargetMode="External"/><Relationship Id="rId7" Type="http://schemas.openxmlformats.org/officeDocument/2006/relationships/hyperlink" Target="https://t.sidekickopen72.com/s2t/c/5/f18dQhb0S7lM8dDMPbW2n0x6l2B9nMJN7t5X-FfhMynW4XHDJH5wfcgqN56dzlrhP0b4102?t=https://azure.microsoft.com/email/?destination%3Dhttps://docs.microsoft.com/en-us/learn/%26p%3DbT03MGJkNDhlMC05NWY4LTQ2ZTUtYjMxNS0wMWQ3NDEzNjc5Y2QmdT1hZW8mbD1sZWFybg%3D%3D&amp;si=7000000001533956&amp;pi=c67c7e60-5a86-40d0-83d9-e6f4558432cf" TargetMode="External"/><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hyperlink" Target="https://t.sidekickopen72.com/s2t/c/5/f18dQhb0S7lM8dDMPbW2n0x6l2B9nMJN7t5X-FfhMynW4XHDJH5wfcgqN56dzlrhP0b4102?t=https://azure.microsoft.com/email/?destination%3D/en-us/education/%26p%3DbT03MGJkNDhlMC05NWY4LTQ2ZTUtYjMxNS0wMWQ3NDEzNjc5Y2QmdT1hZW8mbD1lZHVjYXRpb24%3D&amp;si=7000000001533956&amp;pi=c67c7e60-5a86-40d0-83d9-e6f4558432cf" TargetMode="External"/><Relationship Id="rId5" Type="http://schemas.openxmlformats.org/officeDocument/2006/relationships/hyperlink" Target="https://johnpapa.net/vs-code-extension-with-azure-function-intellisense/?utm_content=buffercd61b&amp;utm_medium=social&amp;utm_source=pinterest.com&amp;utm_campaign=buffer" TargetMode="Externa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hyperlink" Target="https://nam05.safelinks.protection.outlook.com/?url=https%3A%2F%2Fvisualstudio.microsoft.com%2Fsubscriptions%2Fsupport%2F&amp;data=01%7C01%7Cmoranp%40uncw.edu%7Ca02f31ba842e4b770f9e08d839fdd092%7C2213678197534c75af2868a078871ebf%7C1&amp;sdata=8E0ajgA6oKvUmcKhQlLZxsf1RRrFLVHWEwuD3MwZ7lw%3D&amp;reserved=0" TargetMode="External"/><Relationship Id="rId3" Type="http://schemas.openxmlformats.org/officeDocument/2006/relationships/hyperlink" Target="https://www.microsoft.com/en-us/licensing/existing-customer/vlsc-training-and-resources?activetab=vlsc-tab:primaryr3" TargetMode="External"/><Relationship Id="rId7" Type="http://schemas.openxmlformats.org/officeDocument/2006/relationships/hyperlink" Target="https://www.microsoft.com/en-us/videoplayer/embed/43fc3a30-154d-413e-929d-427839c4e65a" TargetMode="External"/><Relationship Id="rId2" Type="http://schemas.openxmlformats.org/officeDocument/2006/relationships/hyperlink" Target="https://support.microsoft.com/en-us/supportrequestform/2afa6f15-b710-db46-909a-8346017c802f?sl=en&amp;sc=US" TargetMode="External"/><Relationship Id="rId1" Type="http://schemas.openxmlformats.org/officeDocument/2006/relationships/slideLayout" Target="../slideLayouts/slideLayout50.xml"/><Relationship Id="rId6" Type="http://schemas.openxmlformats.org/officeDocument/2006/relationships/hyperlink" Target="https://www.microsoft.com/en-us/videoplayer/embed/ac4ed1ca-d0a9-43cd-89fa-74ccb555dec4" TargetMode="External"/><Relationship Id="rId5" Type="http://schemas.openxmlformats.org/officeDocument/2006/relationships/hyperlink" Target="https://www.microsoft.com/en-us/videoplayer/embed/60bc0448-72c4-44bf-ab49-278edcb3b485" TargetMode="External"/><Relationship Id="rId10" Type="http://schemas.openxmlformats.org/officeDocument/2006/relationships/hyperlink" Target="https://support.microsoft.com/en-us/supportrequestform/7a3f017a-c951-7e06-1bd7-64bf7fc202ff?SL=en&amp;SC=US" TargetMode="External"/><Relationship Id="rId4" Type="http://schemas.openxmlformats.org/officeDocument/2006/relationships/hyperlink" Target="https://www.microsoft.com/en-us/videoplayer/embed/fe1846cb-1d26-49fc-b064-57b25dcc31a0" TargetMode="External"/><Relationship Id="rId9" Type="http://schemas.openxmlformats.org/officeDocument/2006/relationships/hyperlink" Target="https://azure.microsoft.com/en-us/education/institutions/dev-tools-for-teaching-faq/"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dmin.microsoft.com/" TargetMode="External"/><Relationship Id="rId7" Type="http://schemas.openxmlformats.org/officeDocument/2006/relationships/hyperlink" Target="https://www.youtube.com/channel/UCMQGYWHJgkyKGp6JsAMMFNw" TargetMode="External"/><Relationship Id="rId2" Type="http://schemas.openxmlformats.org/officeDocument/2006/relationships/hyperlink" Target="https://docs.microsoft.com/en-us/microsoft-365/admin/contact-support-for-business-products?view=o365-worldwide&amp;tabs=online" TargetMode="External"/><Relationship Id="rId1" Type="http://schemas.openxmlformats.org/officeDocument/2006/relationships/slideLayout" Target="../slideLayouts/slideLayout50.xml"/><Relationship Id="rId6" Type="http://schemas.openxmlformats.org/officeDocument/2006/relationships/hyperlink" Target="https://portal.azure.com/" TargetMode="External"/><Relationship Id="rId5" Type="http://schemas.openxmlformats.org/officeDocument/2006/relationships/hyperlink" Target="https://ea.azure.com/" TargetMode="External"/><Relationship Id="rId4" Type="http://schemas.openxmlformats.org/officeDocument/2006/relationships/hyperlink" Target="http://aka.ms/AzureEntSuppor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40.jpg"/><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4B96-56E1-DE49-8EA9-7ADF536CF430}"/>
              </a:ext>
            </a:extLst>
          </p:cNvPr>
          <p:cNvSpPr>
            <a:spLocks noGrp="1"/>
          </p:cNvSpPr>
          <p:nvPr>
            <p:ph type="title"/>
          </p:nvPr>
        </p:nvSpPr>
        <p:spPr/>
        <p:txBody>
          <a:bodyPr/>
          <a:lstStyle/>
          <a:p>
            <a:r>
              <a:rPr lang="en-US" dirty="0"/>
              <a:t>NERCOMP 2022</a:t>
            </a:r>
          </a:p>
        </p:txBody>
      </p:sp>
      <p:sp>
        <p:nvSpPr>
          <p:cNvPr id="3" name="Subtitle 2">
            <a:extLst>
              <a:ext uri="{FF2B5EF4-FFF2-40B4-BE49-F238E27FC236}">
                <a16:creationId xmlns:a16="http://schemas.microsoft.com/office/drawing/2014/main" id="{754B0D9D-0B47-DC40-ABD4-482BD24CE115}"/>
              </a:ext>
            </a:extLst>
          </p:cNvPr>
          <p:cNvSpPr>
            <a:spLocks noGrp="1"/>
          </p:cNvSpPr>
          <p:nvPr>
            <p:ph idx="1"/>
          </p:nvPr>
        </p:nvSpPr>
        <p:spPr/>
        <p:txBody>
          <a:bodyPr/>
          <a:lstStyle/>
          <a:p>
            <a:r>
              <a:rPr lang="en-US" dirty="0"/>
              <a:t>Microsoft EES Year 3 </a:t>
            </a:r>
          </a:p>
        </p:txBody>
      </p:sp>
      <p:sp>
        <p:nvSpPr>
          <p:cNvPr id="5" name="TextBox 4">
            <a:extLst>
              <a:ext uri="{FF2B5EF4-FFF2-40B4-BE49-F238E27FC236}">
                <a16:creationId xmlns:a16="http://schemas.microsoft.com/office/drawing/2014/main" id="{DD3BC4F3-6674-F542-AB4D-6669C6870F8B}"/>
              </a:ext>
            </a:extLst>
          </p:cNvPr>
          <p:cNvSpPr txBox="1"/>
          <p:nvPr/>
        </p:nvSpPr>
        <p:spPr>
          <a:xfrm>
            <a:off x="395926" y="6130126"/>
            <a:ext cx="1800493" cy="369332"/>
          </a:xfrm>
          <a:prstGeom prst="rect">
            <a:avLst/>
          </a:prstGeom>
          <a:noFill/>
        </p:spPr>
        <p:txBody>
          <a:bodyPr wrap="none" rtlCol="0" anchor="ctr" anchorCtr="0">
            <a:noAutofit/>
          </a:bodyPr>
          <a:lstStyle/>
          <a:p>
            <a:r>
              <a:rPr lang="en-US" dirty="0">
                <a:solidFill>
                  <a:schemeClr val="accent5"/>
                </a:solidFill>
              </a:rPr>
              <a:t>April 4,  2022</a:t>
            </a:r>
          </a:p>
        </p:txBody>
      </p:sp>
    </p:spTree>
    <p:extLst>
      <p:ext uri="{BB962C8B-B14F-4D97-AF65-F5344CB8AC3E}">
        <p14:creationId xmlns:p14="http://schemas.microsoft.com/office/powerpoint/2010/main" val="4867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Assignments </a:t>
            </a:r>
          </a:p>
        </p:txBody>
      </p:sp>
    </p:spTree>
    <p:extLst>
      <p:ext uri="{BB962C8B-B14F-4D97-AF65-F5344CB8AC3E}">
        <p14:creationId xmlns:p14="http://schemas.microsoft.com/office/powerpoint/2010/main" val="374221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CA-EDC9-4D4D-94BA-06F47F17E3ED}"/>
              </a:ext>
            </a:extLst>
          </p:cNvPr>
          <p:cNvSpPr>
            <a:spLocks noGrp="1"/>
          </p:cNvSpPr>
          <p:nvPr>
            <p:ph type="title"/>
          </p:nvPr>
        </p:nvSpPr>
        <p:spPr/>
        <p:txBody>
          <a:bodyPr/>
          <a:lstStyle/>
          <a:p>
            <a:r>
              <a:rPr lang="en-US" dirty="0"/>
              <a:t>M365 A3 Assignment</a:t>
            </a:r>
          </a:p>
        </p:txBody>
      </p:sp>
      <p:sp>
        <p:nvSpPr>
          <p:cNvPr id="4" name="Content Placeholder 3">
            <a:extLst>
              <a:ext uri="{FF2B5EF4-FFF2-40B4-BE49-F238E27FC236}">
                <a16:creationId xmlns:a16="http://schemas.microsoft.com/office/drawing/2014/main" id="{387DB982-AA80-4C47-955B-3A9C400F96D3}"/>
              </a:ext>
            </a:extLst>
          </p:cNvPr>
          <p:cNvSpPr>
            <a:spLocks noGrp="1"/>
          </p:cNvSpPr>
          <p:nvPr>
            <p:ph idx="14"/>
          </p:nvPr>
        </p:nvSpPr>
        <p:spPr/>
        <p:txBody>
          <a:bodyPr/>
          <a:lstStyle/>
          <a:p>
            <a:r>
              <a:rPr lang="en-US" dirty="0"/>
              <a:t>License ALL EQU get Student Licenses at NO COST</a:t>
            </a:r>
          </a:p>
        </p:txBody>
      </p:sp>
      <p:sp>
        <p:nvSpPr>
          <p:cNvPr id="5" name="Content Placeholder 4">
            <a:extLst>
              <a:ext uri="{FF2B5EF4-FFF2-40B4-BE49-F238E27FC236}">
                <a16:creationId xmlns:a16="http://schemas.microsoft.com/office/drawing/2014/main" id="{2D7A86CA-6767-0443-AE30-30E2D41A30F0}"/>
              </a:ext>
            </a:extLst>
          </p:cNvPr>
          <p:cNvSpPr>
            <a:spLocks noGrp="1"/>
          </p:cNvSpPr>
          <p:nvPr>
            <p:ph idx="15"/>
          </p:nvPr>
        </p:nvSpPr>
        <p:spPr>
          <a:xfrm>
            <a:off x="6007100" y="1992700"/>
            <a:ext cx="5968023" cy="3811675"/>
          </a:xfrm>
        </p:spPr>
        <p:txBody>
          <a:bodyPr/>
          <a:lstStyle/>
          <a:p>
            <a:pPr marL="0" indent="0" fontAlgn="b">
              <a:spcBef>
                <a:spcPts val="0"/>
              </a:spcBef>
              <a:buNone/>
            </a:pPr>
            <a:r>
              <a:rPr lang="en-US" sz="1000" b="1" dirty="0">
                <a:solidFill>
                  <a:srgbClr val="002060"/>
                </a:solidFill>
                <a:latin typeface="Arial" panose="020B0604020202020204" pitchFamily="34" charset="0"/>
                <a:cs typeface="Arial" panose="020B0604020202020204" pitchFamily="34" charset="0"/>
              </a:rPr>
              <a:t>M365 A3</a:t>
            </a:r>
          </a:p>
          <a:p>
            <a:pPr marL="0" indent="0" fontAlgn="b">
              <a:spcBef>
                <a:spcPts val="0"/>
              </a:spcBef>
              <a:buNone/>
            </a:pPr>
            <a:r>
              <a:rPr lang="en-US" sz="1000" b="1" dirty="0">
                <a:solidFill>
                  <a:srgbClr val="002060"/>
                </a:solidFill>
                <a:latin typeface="Arial" panose="020B0604020202020204" pitchFamily="34" charset="0"/>
                <a:cs typeface="Arial" panose="020B0604020202020204" pitchFamily="34" charset="0"/>
              </a:rPr>
              <a:t>Office 365 A3</a:t>
            </a:r>
            <a:endParaRPr lang="en-US" sz="10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Office Pro Plus - Desktop versions of Office on up to 5 PCs or Macs, 5 tablets and 5 phones per user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Exchange - 100 GB Storage, EOP, EOA, DLP, Legal Hold and e-discovery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OneDrive - 1 TB of Storage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SharePoint</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Microsoft Teams - Skype for Business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Skype for Meeting Broadcast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Additional Services: Sway, Forms , Stream, Flow, Power Apps, School Data Sync, Booking &amp; Yammer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Delve &amp; My Analytics</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Office 365 Advanced Security Management </a:t>
            </a:r>
          </a:p>
          <a:p>
            <a:pPr marL="0" indent="0" fontAlgn="b">
              <a:spcBef>
                <a:spcPts val="0"/>
              </a:spcBef>
              <a:buNone/>
            </a:pPr>
            <a:r>
              <a:rPr lang="en-US" sz="1000" b="1" dirty="0">
                <a:solidFill>
                  <a:srgbClr val="002060"/>
                </a:solidFill>
                <a:latin typeface="Arial" panose="020B0604020202020204" pitchFamily="34" charset="0"/>
                <a:cs typeface="Arial" panose="020B0604020202020204" pitchFamily="34" charset="0"/>
              </a:rPr>
              <a:t>Windows 10 A3</a:t>
            </a:r>
            <a:endParaRPr lang="en-US" sz="10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 Windows 10 Upgrade License Education Edition, Enterprise, Enterprise LTSB &amp; Pro</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Windows Defender Antivirus - Device Guard, Credential Guard, Exploit Guard </a:t>
            </a:r>
          </a:p>
          <a:p>
            <a:pPr marL="0" indent="0" fontAlgn="ctr">
              <a:spcBef>
                <a:spcPts val="0"/>
              </a:spcBef>
              <a:buNone/>
            </a:pPr>
            <a:r>
              <a:rPr lang="en-US" sz="1000" b="1" dirty="0">
                <a:solidFill>
                  <a:srgbClr val="002060"/>
                </a:solidFill>
                <a:latin typeface="Arial" panose="020B0604020202020204" pitchFamily="34" charset="0"/>
                <a:cs typeface="Arial" panose="020B0604020202020204" pitchFamily="34" charset="0"/>
              </a:rPr>
              <a:t>Enterprise Mobility &amp; Security A3</a:t>
            </a:r>
            <a:endParaRPr lang="en-US" sz="1000" dirty="0">
              <a:solidFill>
                <a:srgbClr val="002060"/>
              </a:solidFill>
              <a:latin typeface="Arial" panose="020B0604020202020204" pitchFamily="34" charset="0"/>
              <a:cs typeface="Arial" panose="020B0604020202020204" pitchFamily="34" charset="0"/>
            </a:endParaRPr>
          </a:p>
          <a:p>
            <a:pPr marL="0" indent="0" fontAlgn="ctr">
              <a:spcBef>
                <a:spcPts val="0"/>
              </a:spcBef>
              <a:buNone/>
            </a:pPr>
            <a:r>
              <a:rPr lang="en-US" sz="1000" dirty="0">
                <a:solidFill>
                  <a:srgbClr val="002060"/>
                </a:solidFill>
                <a:latin typeface="Arial" panose="020B0604020202020204" pitchFamily="34" charset="0"/>
                <a:cs typeface="Arial" panose="020B0604020202020204" pitchFamily="34" charset="0"/>
              </a:rPr>
              <a:t>Azure Active Directory P1 - SSO, MFA, Conditional Access, Dynamic Groups</a:t>
            </a:r>
          </a:p>
          <a:p>
            <a:pPr marL="0" indent="0" fontAlgn="ctr">
              <a:spcBef>
                <a:spcPts val="0"/>
              </a:spcBef>
              <a:buNone/>
            </a:pPr>
            <a:r>
              <a:rPr lang="en-US" sz="1000" dirty="0">
                <a:solidFill>
                  <a:srgbClr val="002060"/>
                </a:solidFill>
                <a:latin typeface="Arial" panose="020B0604020202020204" pitchFamily="34" charset="0"/>
                <a:cs typeface="Arial" panose="020B0604020202020204" pitchFamily="34" charset="0"/>
              </a:rPr>
              <a:t>Azure Information Protection P1 - Document Classification, Tracking and Revocation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Advanced Threat Analytics - Protection from advanced targeted attacks leveraging user and entity behavioral analytics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Intune - MDM and Mobile Application Management (MAM) without the need for device enrollment</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 </a:t>
            </a:r>
            <a:r>
              <a:rPr lang="en-US" sz="1000" b="1" dirty="0">
                <a:solidFill>
                  <a:srgbClr val="002060"/>
                </a:solidFill>
                <a:latin typeface="Arial" panose="020B0604020202020204" pitchFamily="34" charset="0"/>
                <a:cs typeface="Arial" panose="020B0604020202020204" pitchFamily="34" charset="0"/>
              </a:rPr>
              <a:t>Enterprise Server Platform</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Unlimited Instances for all editions of the Serer Products and External Connectors to which the Enterprise CAL provides access rights (as identified in the Product Terms), plus all editions of System Center. </a:t>
            </a:r>
            <a:r>
              <a:rPr lang="en-US" sz="1000" b="1" dirty="0">
                <a:solidFill>
                  <a:srgbClr val="002060"/>
                </a:solidFill>
                <a:latin typeface="Arial" panose="020B0604020202020204" pitchFamily="34" charset="0"/>
                <a:cs typeface="Arial" panose="020B0604020202020204" pitchFamily="34" charset="0"/>
              </a:rPr>
              <a:t> </a:t>
            </a:r>
          </a:p>
          <a:p>
            <a:pPr marL="0" indent="0" fontAlgn="b">
              <a:spcBef>
                <a:spcPts val="0"/>
              </a:spcBef>
              <a:buNone/>
            </a:pPr>
            <a:endParaRPr lang="en-US" sz="1000" dirty="0">
              <a:solidFill>
                <a:srgbClr val="002060"/>
              </a:solidFill>
              <a:latin typeface="Arial" panose="020B060402020202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950B92BD-C518-476C-94FE-D5C8FEBE59F0}"/>
              </a:ext>
            </a:extLst>
          </p:cNvPr>
          <p:cNvSpPr>
            <a:spLocks noGrp="1"/>
          </p:cNvSpPr>
          <p:nvPr>
            <p:ph idx="1"/>
          </p:nvPr>
        </p:nvSpPr>
        <p:spPr>
          <a:xfrm>
            <a:off x="360363" y="1992313"/>
            <a:ext cx="5646737" cy="3811587"/>
          </a:xfrm>
        </p:spPr>
        <p:txBody>
          <a:bodyPr>
            <a:normAutofit fontScale="47500" lnSpcReduction="20000"/>
          </a:bodyPr>
          <a:lstStyle/>
          <a:p>
            <a:pPr marL="0" indent="0">
              <a:buNone/>
            </a:pPr>
            <a:r>
              <a:rPr lang="en-US" sz="3400" dirty="0">
                <a:solidFill>
                  <a:srgbClr val="002060"/>
                </a:solidFill>
                <a:latin typeface="Arial" panose="020B0604020202020204" pitchFamily="34" charset="0"/>
                <a:cs typeface="Arial" panose="020B0604020202020204" pitchFamily="34" charset="0"/>
              </a:rPr>
              <a:t>Minimum Purchase Requirements </a:t>
            </a:r>
          </a:p>
          <a:p>
            <a:r>
              <a:rPr lang="en-US" sz="3400" dirty="0">
                <a:solidFill>
                  <a:srgbClr val="002060"/>
                </a:solidFill>
                <a:latin typeface="Arial" panose="020B0604020202020204" pitchFamily="34" charset="0"/>
                <a:cs typeface="Arial" panose="020B0604020202020204" pitchFamily="34" charset="0"/>
              </a:rPr>
              <a:t>M365 A3 </a:t>
            </a:r>
          </a:p>
          <a:p>
            <a:r>
              <a:rPr lang="en-US" sz="3400" dirty="0">
                <a:solidFill>
                  <a:srgbClr val="002060"/>
                </a:solidFill>
                <a:latin typeface="Arial" panose="020B0604020202020204" pitchFamily="34" charset="0"/>
                <a:cs typeface="Arial" panose="020B0604020202020204" pitchFamily="34" charset="0"/>
              </a:rPr>
              <a:t>Enterprise Server Platform </a:t>
            </a:r>
          </a:p>
          <a:p>
            <a:r>
              <a:rPr lang="en-US" sz="3400" dirty="0">
                <a:solidFill>
                  <a:srgbClr val="002060"/>
                </a:solidFill>
                <a:latin typeface="Arial" panose="020B0604020202020204" pitchFamily="34" charset="0"/>
                <a:cs typeface="Arial" panose="020B0604020202020204" pitchFamily="34" charset="0"/>
              </a:rPr>
              <a:t>Azure Monetary Commitment</a:t>
            </a:r>
          </a:p>
          <a:p>
            <a:r>
              <a:rPr lang="en-US" sz="3400" dirty="0">
                <a:solidFill>
                  <a:srgbClr val="002060"/>
                </a:solidFill>
                <a:latin typeface="Arial" panose="020B0604020202020204" pitchFamily="34" charset="0"/>
                <a:cs typeface="Arial" panose="020B0604020202020204" pitchFamily="34" charset="0"/>
              </a:rPr>
              <a:t>M365 A3 Student Use Benefit</a:t>
            </a:r>
          </a:p>
          <a:p>
            <a:r>
              <a:rPr lang="en-US" sz="3400" dirty="0">
                <a:solidFill>
                  <a:srgbClr val="002060"/>
                </a:solidFill>
                <a:latin typeface="Arial" panose="020B0604020202020204" pitchFamily="34" charset="0"/>
                <a:cs typeface="Arial" panose="020B0604020202020204" pitchFamily="34" charset="0"/>
              </a:rPr>
              <a:t>Office 365 EDU A1 </a:t>
            </a:r>
          </a:p>
          <a:p>
            <a:r>
              <a:rPr lang="en-US" sz="3400" dirty="0">
                <a:solidFill>
                  <a:srgbClr val="002060"/>
                </a:solidFill>
                <a:latin typeface="Arial" panose="020B0604020202020204" pitchFamily="34" charset="0"/>
                <a:cs typeface="Arial" panose="020B0604020202020204" pitchFamily="34" charset="0"/>
              </a:rPr>
              <a:t>M365Apps for device </a:t>
            </a:r>
          </a:p>
          <a:p>
            <a:pPr marL="0" indent="0">
              <a:buNone/>
            </a:pPr>
            <a:endParaRPr lang="en-US" dirty="0">
              <a:solidFill>
                <a:srgbClr val="002060"/>
              </a:solidFill>
              <a:latin typeface="Arial" panose="020B0604020202020204" pitchFamily="34" charset="0"/>
              <a:cs typeface="Arial" panose="020B0604020202020204" pitchFamily="34" charset="0"/>
            </a:endParaRPr>
          </a:p>
          <a:p>
            <a:pPr marL="0" indent="0">
              <a:buNone/>
            </a:pPr>
            <a:r>
              <a:rPr lang="en-US" sz="2200" dirty="0">
                <a:solidFill>
                  <a:srgbClr val="002060"/>
                </a:solidFill>
                <a:latin typeface="Arial" panose="020B0604020202020204" pitchFamily="34" charset="0"/>
                <a:cs typeface="Arial" panose="020B0604020202020204" pitchFamily="34" charset="0"/>
              </a:rPr>
              <a:t>Special Use rights for Subscribers include Multi-Language Rights, Upgrade/Downgrade Rights, Product Evaluation Rights, Productivity Server Licenses and CALS for Exchange, SharePoint and Skype for Business. Windows Server CALS. System Center Configuration Manager and System Center EndPoint Protection</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solidFill>
                  <a:srgbClr val="002060"/>
                </a:solidFill>
                <a:latin typeface="Arial" panose="020B0604020202020204" pitchFamily="34" charset="0"/>
                <a:cs typeface="Arial" panose="020B0604020202020204" pitchFamily="34" charset="0"/>
              </a:rPr>
              <a:t>Perpetual Use Rights for Students and Home Use Program are not applicable in M365.</a:t>
            </a:r>
          </a:p>
        </p:txBody>
      </p:sp>
    </p:spTree>
    <p:extLst>
      <p:ext uri="{BB962C8B-B14F-4D97-AF65-F5344CB8AC3E}">
        <p14:creationId xmlns:p14="http://schemas.microsoft.com/office/powerpoint/2010/main" val="125808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CA-EDC9-4D4D-94BA-06F47F17E3ED}"/>
              </a:ext>
            </a:extLst>
          </p:cNvPr>
          <p:cNvSpPr>
            <a:spLocks noGrp="1"/>
          </p:cNvSpPr>
          <p:nvPr>
            <p:ph type="title"/>
          </p:nvPr>
        </p:nvSpPr>
        <p:spPr/>
        <p:txBody>
          <a:bodyPr/>
          <a:lstStyle/>
          <a:p>
            <a:r>
              <a:rPr lang="en-US" dirty="0"/>
              <a:t>M365 A3 + MS Defender for O365 Assignment</a:t>
            </a:r>
          </a:p>
        </p:txBody>
      </p:sp>
      <p:sp>
        <p:nvSpPr>
          <p:cNvPr id="4" name="Content Placeholder 3">
            <a:extLst>
              <a:ext uri="{FF2B5EF4-FFF2-40B4-BE49-F238E27FC236}">
                <a16:creationId xmlns:a16="http://schemas.microsoft.com/office/drawing/2014/main" id="{387DB982-AA80-4C47-955B-3A9C400F96D3}"/>
              </a:ext>
            </a:extLst>
          </p:cNvPr>
          <p:cNvSpPr>
            <a:spLocks noGrp="1"/>
          </p:cNvSpPr>
          <p:nvPr>
            <p:ph idx="14"/>
          </p:nvPr>
        </p:nvSpPr>
        <p:spPr/>
        <p:txBody>
          <a:bodyPr/>
          <a:lstStyle/>
          <a:p>
            <a:r>
              <a:rPr lang="en-US" dirty="0"/>
              <a:t>License ALL EQU get Student Licenses at NO COST</a:t>
            </a:r>
          </a:p>
        </p:txBody>
      </p:sp>
      <p:sp>
        <p:nvSpPr>
          <p:cNvPr id="5" name="Content Placeholder 4">
            <a:extLst>
              <a:ext uri="{FF2B5EF4-FFF2-40B4-BE49-F238E27FC236}">
                <a16:creationId xmlns:a16="http://schemas.microsoft.com/office/drawing/2014/main" id="{2D7A86CA-6767-0443-AE30-30E2D41A30F0}"/>
              </a:ext>
            </a:extLst>
          </p:cNvPr>
          <p:cNvSpPr>
            <a:spLocks noGrp="1"/>
          </p:cNvSpPr>
          <p:nvPr>
            <p:ph idx="15"/>
          </p:nvPr>
        </p:nvSpPr>
        <p:spPr>
          <a:xfrm>
            <a:off x="5908432" y="1992700"/>
            <a:ext cx="6066692" cy="3892710"/>
          </a:xfrm>
        </p:spPr>
        <p:txBody>
          <a:bodyPr/>
          <a:lstStyle/>
          <a:p>
            <a:pPr marL="0" indent="0" fontAlgn="b">
              <a:spcBef>
                <a:spcPts val="0"/>
              </a:spcBef>
              <a:buNone/>
            </a:pPr>
            <a:r>
              <a:rPr lang="en-US" sz="1000" b="1" dirty="0">
                <a:solidFill>
                  <a:srgbClr val="002060"/>
                </a:solidFill>
                <a:latin typeface="Arial" panose="020B0604020202020204" pitchFamily="34" charset="0"/>
                <a:cs typeface="Arial" panose="020B0604020202020204" pitchFamily="34" charset="0"/>
              </a:rPr>
              <a:t>M365 A3</a:t>
            </a:r>
          </a:p>
          <a:p>
            <a:pPr marL="0" indent="0" fontAlgn="b">
              <a:spcBef>
                <a:spcPts val="0"/>
              </a:spcBef>
              <a:buNone/>
            </a:pPr>
            <a:r>
              <a:rPr lang="en-US" sz="1000" b="1" dirty="0">
                <a:solidFill>
                  <a:srgbClr val="002060"/>
                </a:solidFill>
                <a:latin typeface="Arial" panose="020B0604020202020204" pitchFamily="34" charset="0"/>
                <a:cs typeface="Arial" panose="020B0604020202020204" pitchFamily="34" charset="0"/>
              </a:rPr>
              <a:t>Office 365 A3</a:t>
            </a:r>
            <a:endParaRPr lang="en-US" sz="10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Office Pro Plus - Desktop versions of Office on up to 5 PCs or Macs, 5 tablets and 5 phones per user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Exchange - 100 GB Storage, EOP, EOA, DLP, Legal Hold and e-discovery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OneDrive - 1 TB of Storage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SharePoint</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Microsoft Teams - Skype for Business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Skype for Meeting Broadcast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Additional Services: Sway, Forms , Stream, Flow, Power Apps, School Data Sync, Booking &amp; Yammer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Delve &amp; My Analytics</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Office 365 Advanced Security Management </a:t>
            </a:r>
          </a:p>
          <a:p>
            <a:pPr marL="0" indent="0" fontAlgn="b">
              <a:spcBef>
                <a:spcPts val="0"/>
              </a:spcBef>
              <a:buNone/>
            </a:pPr>
            <a:r>
              <a:rPr lang="en-US" sz="1000" dirty="0">
                <a:solidFill>
                  <a:srgbClr val="002060"/>
                </a:solidFill>
                <a:cs typeface="Arial" panose="020B0604020202020204" pitchFamily="34" charset="0"/>
              </a:rPr>
              <a:t>Microsoft Defender for O365 </a:t>
            </a:r>
            <a:endParaRPr lang="en-US" sz="10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1000" b="1" dirty="0">
                <a:solidFill>
                  <a:srgbClr val="002060"/>
                </a:solidFill>
                <a:latin typeface="Arial" panose="020B0604020202020204" pitchFamily="34" charset="0"/>
                <a:cs typeface="Arial" panose="020B0604020202020204" pitchFamily="34" charset="0"/>
              </a:rPr>
              <a:t>Windows 10 A3</a:t>
            </a:r>
            <a:endParaRPr lang="en-US" sz="10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 Windows 10 Upgrade License Education Edition, Enterprise, Enterprise LTSB &amp; Pro</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Windows Defender Antivirus - Device Guard, Credential Guard, Exploit Guard </a:t>
            </a:r>
          </a:p>
          <a:p>
            <a:pPr marL="0" indent="0" fontAlgn="ctr">
              <a:spcBef>
                <a:spcPts val="0"/>
              </a:spcBef>
              <a:buNone/>
            </a:pPr>
            <a:r>
              <a:rPr lang="en-US" sz="1000" b="1" dirty="0">
                <a:solidFill>
                  <a:srgbClr val="002060"/>
                </a:solidFill>
                <a:latin typeface="Arial" panose="020B0604020202020204" pitchFamily="34" charset="0"/>
                <a:cs typeface="Arial" panose="020B0604020202020204" pitchFamily="34" charset="0"/>
              </a:rPr>
              <a:t>Enterprise Mobility &amp; Security A3</a:t>
            </a:r>
            <a:endParaRPr lang="en-US" sz="1000" dirty="0">
              <a:solidFill>
                <a:srgbClr val="002060"/>
              </a:solidFill>
              <a:latin typeface="Arial" panose="020B0604020202020204" pitchFamily="34" charset="0"/>
              <a:cs typeface="Arial" panose="020B0604020202020204" pitchFamily="34" charset="0"/>
            </a:endParaRPr>
          </a:p>
          <a:p>
            <a:pPr marL="0" indent="0" fontAlgn="ctr">
              <a:spcBef>
                <a:spcPts val="0"/>
              </a:spcBef>
              <a:buNone/>
            </a:pPr>
            <a:r>
              <a:rPr lang="en-US" sz="1000" dirty="0">
                <a:solidFill>
                  <a:srgbClr val="002060"/>
                </a:solidFill>
                <a:latin typeface="Arial" panose="020B0604020202020204" pitchFamily="34" charset="0"/>
                <a:cs typeface="Arial" panose="020B0604020202020204" pitchFamily="34" charset="0"/>
              </a:rPr>
              <a:t>Azure Active Directory P1 - SSO, MFA, Conditional Access, Dynamic Groups</a:t>
            </a:r>
          </a:p>
          <a:p>
            <a:pPr marL="0" indent="0" fontAlgn="ctr">
              <a:spcBef>
                <a:spcPts val="0"/>
              </a:spcBef>
              <a:buNone/>
            </a:pPr>
            <a:r>
              <a:rPr lang="en-US" sz="1000" dirty="0">
                <a:solidFill>
                  <a:srgbClr val="002060"/>
                </a:solidFill>
                <a:latin typeface="Arial" panose="020B0604020202020204" pitchFamily="34" charset="0"/>
                <a:cs typeface="Arial" panose="020B0604020202020204" pitchFamily="34" charset="0"/>
              </a:rPr>
              <a:t>Azure Information Protection P1 - Document Classification, Tracking and Revocation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Advanced Threat Analytics - Protection from advanced targeted attacks leveraging user and entity behavioral analytics  </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Intune - MDM and Mobile Application Management (MAM) without the need for device enrollment</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 </a:t>
            </a:r>
            <a:r>
              <a:rPr lang="en-US" sz="1000" b="1" dirty="0">
                <a:solidFill>
                  <a:srgbClr val="002060"/>
                </a:solidFill>
                <a:latin typeface="Arial" panose="020B0604020202020204" pitchFamily="34" charset="0"/>
                <a:cs typeface="Arial" panose="020B0604020202020204" pitchFamily="34" charset="0"/>
              </a:rPr>
              <a:t>Enterprise Server Platform</a:t>
            </a:r>
          </a:p>
          <a:p>
            <a:pPr marL="0" indent="0" fontAlgn="b">
              <a:spcBef>
                <a:spcPts val="0"/>
              </a:spcBef>
              <a:buNone/>
            </a:pPr>
            <a:r>
              <a:rPr lang="en-US" sz="1000" dirty="0">
                <a:solidFill>
                  <a:srgbClr val="002060"/>
                </a:solidFill>
                <a:latin typeface="Arial" panose="020B0604020202020204" pitchFamily="34" charset="0"/>
                <a:cs typeface="Arial" panose="020B0604020202020204" pitchFamily="34" charset="0"/>
              </a:rPr>
              <a:t>Unlimited Instances for all editions of the Serer Products and External Connectors to which the Enterprise CAL provides access rights (as identified in the Product Terms), plus all editions of System Center. </a:t>
            </a:r>
            <a:r>
              <a:rPr lang="en-US" sz="1000" b="1" dirty="0">
                <a:solidFill>
                  <a:srgbClr val="002060"/>
                </a:solidFill>
                <a:latin typeface="Arial" panose="020B0604020202020204" pitchFamily="34" charset="0"/>
                <a:cs typeface="Arial" panose="020B0604020202020204" pitchFamily="34" charset="0"/>
              </a:rPr>
              <a:t> </a:t>
            </a:r>
          </a:p>
          <a:p>
            <a:pPr marL="0" indent="0" fontAlgn="b">
              <a:spcBef>
                <a:spcPts val="0"/>
              </a:spcBef>
              <a:buNone/>
            </a:pPr>
            <a:endParaRPr lang="en-US" sz="1000" dirty="0">
              <a:solidFill>
                <a:srgbClr val="002060"/>
              </a:solidFill>
              <a:latin typeface="Arial" panose="020B060402020202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950B92BD-C518-476C-94FE-D5C8FEBE59F0}"/>
              </a:ext>
            </a:extLst>
          </p:cNvPr>
          <p:cNvSpPr>
            <a:spLocks noGrp="1"/>
          </p:cNvSpPr>
          <p:nvPr>
            <p:ph idx="1"/>
          </p:nvPr>
        </p:nvSpPr>
        <p:spPr>
          <a:xfrm>
            <a:off x="360363" y="1992313"/>
            <a:ext cx="5646737" cy="3811587"/>
          </a:xfrm>
        </p:spPr>
        <p:txBody>
          <a:bodyPr>
            <a:normAutofit fontScale="40000" lnSpcReduction="20000"/>
          </a:bodyPr>
          <a:lstStyle/>
          <a:p>
            <a:pPr marL="0" indent="0">
              <a:buNone/>
            </a:pPr>
            <a:r>
              <a:rPr lang="en-US" sz="3400" dirty="0">
                <a:solidFill>
                  <a:srgbClr val="002060"/>
                </a:solidFill>
                <a:latin typeface="Arial" panose="020B0604020202020204" pitchFamily="34" charset="0"/>
                <a:cs typeface="Arial" panose="020B0604020202020204" pitchFamily="34" charset="0"/>
              </a:rPr>
              <a:t>Minimum Purchase Requirements </a:t>
            </a:r>
          </a:p>
          <a:p>
            <a:r>
              <a:rPr lang="en-US" sz="3400" dirty="0">
                <a:solidFill>
                  <a:srgbClr val="002060"/>
                </a:solidFill>
                <a:latin typeface="Arial" panose="020B0604020202020204" pitchFamily="34" charset="0"/>
                <a:cs typeface="Arial" panose="020B0604020202020204" pitchFamily="34" charset="0"/>
              </a:rPr>
              <a:t>M365 A3</a:t>
            </a:r>
          </a:p>
          <a:p>
            <a:r>
              <a:rPr lang="en-US" sz="3400" dirty="0">
                <a:solidFill>
                  <a:srgbClr val="002060"/>
                </a:solidFill>
                <a:latin typeface="Arial" panose="020B0604020202020204" pitchFamily="34" charset="0"/>
                <a:cs typeface="Arial" panose="020B0604020202020204" pitchFamily="34" charset="0"/>
              </a:rPr>
              <a:t>Microsoft Defender for O365</a:t>
            </a:r>
          </a:p>
          <a:p>
            <a:r>
              <a:rPr lang="en-US" sz="3400" dirty="0">
                <a:solidFill>
                  <a:srgbClr val="002060"/>
                </a:solidFill>
                <a:latin typeface="Arial" panose="020B0604020202020204" pitchFamily="34" charset="0"/>
                <a:cs typeface="Arial" panose="020B0604020202020204" pitchFamily="34" charset="0"/>
              </a:rPr>
              <a:t>Enterprise Server Platform </a:t>
            </a:r>
          </a:p>
          <a:p>
            <a:r>
              <a:rPr lang="en-US" sz="3400" dirty="0">
                <a:solidFill>
                  <a:srgbClr val="002060"/>
                </a:solidFill>
                <a:latin typeface="Arial" panose="020B0604020202020204" pitchFamily="34" charset="0"/>
                <a:cs typeface="Arial" panose="020B0604020202020204" pitchFamily="34" charset="0"/>
              </a:rPr>
              <a:t>Azure Monetary Commitment</a:t>
            </a:r>
          </a:p>
          <a:p>
            <a:r>
              <a:rPr lang="en-US" sz="3400" dirty="0">
                <a:solidFill>
                  <a:srgbClr val="002060"/>
                </a:solidFill>
                <a:latin typeface="Arial" panose="020B0604020202020204" pitchFamily="34" charset="0"/>
                <a:cs typeface="Arial" panose="020B0604020202020204" pitchFamily="34" charset="0"/>
              </a:rPr>
              <a:t>M365 A3 Student Use Benefit</a:t>
            </a:r>
          </a:p>
          <a:p>
            <a:r>
              <a:rPr lang="en-US" sz="3400" dirty="0">
                <a:solidFill>
                  <a:srgbClr val="002060"/>
                </a:solidFill>
                <a:latin typeface="Arial" panose="020B0604020202020204" pitchFamily="34" charset="0"/>
                <a:cs typeface="Arial" panose="020B0604020202020204" pitchFamily="34" charset="0"/>
              </a:rPr>
              <a:t>Office 365 EDU A1 </a:t>
            </a:r>
          </a:p>
          <a:p>
            <a:r>
              <a:rPr lang="en-US" sz="3400" dirty="0">
                <a:solidFill>
                  <a:srgbClr val="002060"/>
                </a:solidFill>
                <a:latin typeface="Arial" panose="020B0604020202020204" pitchFamily="34" charset="0"/>
                <a:cs typeface="Arial" panose="020B0604020202020204" pitchFamily="34" charset="0"/>
              </a:rPr>
              <a:t>M365Apps for device </a:t>
            </a:r>
          </a:p>
          <a:p>
            <a:pPr marL="0" indent="0">
              <a:buNone/>
            </a:pPr>
            <a:endParaRPr lang="en-US" dirty="0">
              <a:solidFill>
                <a:srgbClr val="002060"/>
              </a:solidFill>
              <a:latin typeface="Arial" panose="020B0604020202020204" pitchFamily="34" charset="0"/>
              <a:cs typeface="Arial" panose="020B0604020202020204" pitchFamily="34" charset="0"/>
            </a:endParaRPr>
          </a:p>
          <a:p>
            <a:pPr marL="0" indent="0">
              <a:buNone/>
            </a:pPr>
            <a:r>
              <a:rPr lang="en-US" sz="2200" dirty="0">
                <a:solidFill>
                  <a:srgbClr val="002060"/>
                </a:solidFill>
                <a:latin typeface="Arial" panose="020B0604020202020204" pitchFamily="34" charset="0"/>
                <a:cs typeface="Arial" panose="020B0604020202020204" pitchFamily="34" charset="0"/>
              </a:rPr>
              <a:t>Special Use rights for Subscribers include Multi-Language Rights, Upgrade/Downgrade Rights, Product Evaluation Rights, Productivity Server Licenses and CALS for Exchange, SharePoint and Skype for Business. Windows Server CALS. System Center Configuration Manager and System Center EndPoint Protection</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solidFill>
                  <a:srgbClr val="002060"/>
                </a:solidFill>
                <a:latin typeface="Arial" panose="020B0604020202020204" pitchFamily="34" charset="0"/>
                <a:cs typeface="Arial" panose="020B0604020202020204" pitchFamily="34" charset="0"/>
              </a:rPr>
              <a:t>Perpetual Use Rights for Students and Home Use Program are not applicable in M365.</a:t>
            </a:r>
          </a:p>
        </p:txBody>
      </p:sp>
    </p:spTree>
    <p:extLst>
      <p:ext uri="{BB962C8B-B14F-4D97-AF65-F5344CB8AC3E}">
        <p14:creationId xmlns:p14="http://schemas.microsoft.com/office/powerpoint/2010/main" val="259675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CA-EDC9-4D4D-94BA-06F47F17E3ED}"/>
              </a:ext>
            </a:extLst>
          </p:cNvPr>
          <p:cNvSpPr>
            <a:spLocks noGrp="1"/>
          </p:cNvSpPr>
          <p:nvPr>
            <p:ph type="title"/>
          </p:nvPr>
        </p:nvSpPr>
        <p:spPr/>
        <p:txBody>
          <a:bodyPr/>
          <a:lstStyle/>
          <a:p>
            <a:r>
              <a:rPr lang="en-US" dirty="0"/>
              <a:t>M365 A5 Assignment</a:t>
            </a:r>
          </a:p>
        </p:txBody>
      </p:sp>
      <p:sp>
        <p:nvSpPr>
          <p:cNvPr id="4" name="Content Placeholder 3">
            <a:extLst>
              <a:ext uri="{FF2B5EF4-FFF2-40B4-BE49-F238E27FC236}">
                <a16:creationId xmlns:a16="http://schemas.microsoft.com/office/drawing/2014/main" id="{387DB982-AA80-4C47-955B-3A9C400F96D3}"/>
              </a:ext>
            </a:extLst>
          </p:cNvPr>
          <p:cNvSpPr>
            <a:spLocks noGrp="1"/>
          </p:cNvSpPr>
          <p:nvPr>
            <p:ph idx="14"/>
          </p:nvPr>
        </p:nvSpPr>
        <p:spPr/>
        <p:txBody>
          <a:bodyPr/>
          <a:lstStyle/>
          <a:p>
            <a:r>
              <a:rPr lang="en-US" dirty="0"/>
              <a:t>License ALL EQU get Student Licenses at NO COST</a:t>
            </a:r>
          </a:p>
        </p:txBody>
      </p:sp>
      <p:sp>
        <p:nvSpPr>
          <p:cNvPr id="5" name="Content Placeholder 4">
            <a:extLst>
              <a:ext uri="{FF2B5EF4-FFF2-40B4-BE49-F238E27FC236}">
                <a16:creationId xmlns:a16="http://schemas.microsoft.com/office/drawing/2014/main" id="{2D7A86CA-6767-0443-AE30-30E2D41A30F0}"/>
              </a:ext>
            </a:extLst>
          </p:cNvPr>
          <p:cNvSpPr>
            <a:spLocks noGrp="1"/>
          </p:cNvSpPr>
          <p:nvPr>
            <p:ph idx="15"/>
          </p:nvPr>
        </p:nvSpPr>
        <p:spPr>
          <a:xfrm>
            <a:off x="6007100" y="1992700"/>
            <a:ext cx="5968023" cy="4073992"/>
          </a:xfrm>
        </p:spPr>
        <p:txBody>
          <a:bodyPr/>
          <a:lstStyle/>
          <a:p>
            <a:pPr marL="0" indent="0" fontAlgn="b">
              <a:spcBef>
                <a:spcPts val="0"/>
              </a:spcBef>
              <a:buNone/>
            </a:pPr>
            <a:r>
              <a:rPr lang="en-US" sz="900" b="1" dirty="0">
                <a:solidFill>
                  <a:srgbClr val="002060"/>
                </a:solidFill>
                <a:latin typeface="Arial" panose="020B0604020202020204" pitchFamily="34" charset="0"/>
                <a:cs typeface="Arial" panose="020B0604020202020204" pitchFamily="34" charset="0"/>
              </a:rPr>
              <a:t>M365 A5</a:t>
            </a:r>
          </a:p>
          <a:p>
            <a:pPr marL="0" indent="0" fontAlgn="b">
              <a:spcBef>
                <a:spcPts val="0"/>
              </a:spcBef>
              <a:buNone/>
            </a:pPr>
            <a:r>
              <a:rPr lang="en-US" sz="900" b="1" dirty="0">
                <a:solidFill>
                  <a:srgbClr val="002060"/>
                </a:solidFill>
                <a:latin typeface="Arial" panose="020B0604020202020204" pitchFamily="34" charset="0"/>
                <a:cs typeface="Arial" panose="020B0604020202020204" pitchFamily="34" charset="0"/>
              </a:rPr>
              <a:t>Office 365 A5</a:t>
            </a:r>
            <a:endParaRPr lang="en-US" sz="9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900" dirty="0">
                <a:solidFill>
                  <a:srgbClr val="002060"/>
                </a:solidFill>
              </a:rPr>
              <a:t>Office 365 A3+ </a:t>
            </a:r>
          </a:p>
          <a:p>
            <a:pPr marL="0" indent="0" fontAlgn="b">
              <a:spcBef>
                <a:spcPts val="0"/>
              </a:spcBef>
              <a:buNone/>
            </a:pPr>
            <a:r>
              <a:rPr lang="en-US" sz="900" dirty="0">
                <a:solidFill>
                  <a:srgbClr val="002060"/>
                </a:solidFill>
              </a:rPr>
              <a:t>Customer Lock Box </a:t>
            </a:r>
          </a:p>
          <a:p>
            <a:pPr marL="0" indent="0" fontAlgn="b">
              <a:spcBef>
                <a:spcPts val="0"/>
              </a:spcBef>
              <a:buNone/>
            </a:pPr>
            <a:r>
              <a:rPr lang="en-US" sz="900" dirty="0">
                <a:solidFill>
                  <a:srgbClr val="002060"/>
                </a:solidFill>
              </a:rPr>
              <a:t>Advanced e-Discovery</a:t>
            </a:r>
          </a:p>
          <a:p>
            <a:pPr marL="0" indent="0" fontAlgn="b">
              <a:spcBef>
                <a:spcPts val="0"/>
              </a:spcBef>
              <a:buNone/>
            </a:pPr>
            <a:r>
              <a:rPr lang="en-US" sz="900" dirty="0">
                <a:solidFill>
                  <a:srgbClr val="002060"/>
                </a:solidFill>
              </a:rPr>
              <a:t>Advanced Data Governance</a:t>
            </a:r>
          </a:p>
          <a:p>
            <a:pPr marL="0" indent="0" fontAlgn="b">
              <a:spcBef>
                <a:spcPts val="0"/>
              </a:spcBef>
              <a:buNone/>
            </a:pPr>
            <a:r>
              <a:rPr lang="en-US" sz="900" dirty="0">
                <a:solidFill>
                  <a:srgbClr val="002060"/>
                </a:solidFill>
              </a:rPr>
              <a:t>Microsoft Cloud App Security </a:t>
            </a:r>
          </a:p>
          <a:p>
            <a:pPr marL="0" indent="0" fontAlgn="b">
              <a:spcBef>
                <a:spcPts val="0"/>
              </a:spcBef>
              <a:buNone/>
            </a:pPr>
            <a:r>
              <a:rPr lang="en-US" sz="900" dirty="0">
                <a:solidFill>
                  <a:srgbClr val="002060"/>
                </a:solidFill>
              </a:rPr>
              <a:t>Microsoft Defender for Office 365 </a:t>
            </a:r>
          </a:p>
          <a:p>
            <a:pPr marL="0" indent="0">
              <a:lnSpc>
                <a:spcPct val="100000"/>
              </a:lnSpc>
              <a:spcBef>
                <a:spcPts val="0"/>
              </a:spcBef>
              <a:buNone/>
            </a:pPr>
            <a:r>
              <a:rPr lang="en-US" sz="900" dirty="0">
                <a:solidFill>
                  <a:srgbClr val="002060"/>
                </a:solidFill>
              </a:rPr>
              <a:t>Office 365 Threat Intelligence </a:t>
            </a:r>
          </a:p>
          <a:p>
            <a:pPr marL="0" indent="0">
              <a:lnSpc>
                <a:spcPct val="100000"/>
              </a:lnSpc>
              <a:spcBef>
                <a:spcPts val="0"/>
              </a:spcBef>
              <a:buNone/>
            </a:pPr>
            <a:r>
              <a:rPr lang="en-US" sz="900" dirty="0">
                <a:solidFill>
                  <a:srgbClr val="002060"/>
                </a:solidFill>
                <a:cs typeface="Calibri" panose="020F0502020204030204" pitchFamily="34" charset="0"/>
              </a:rPr>
              <a:t>M365 Information Protection &amp; Governance</a:t>
            </a:r>
          </a:p>
          <a:p>
            <a:pPr marL="0" indent="0">
              <a:lnSpc>
                <a:spcPct val="100000"/>
              </a:lnSpc>
              <a:spcBef>
                <a:spcPts val="0"/>
              </a:spcBef>
              <a:buNone/>
            </a:pPr>
            <a:r>
              <a:rPr lang="en-US" sz="900" dirty="0">
                <a:solidFill>
                  <a:srgbClr val="002060"/>
                </a:solidFill>
                <a:cs typeface="Calibri" panose="020F0502020204030204" pitchFamily="34" charset="0"/>
              </a:rPr>
              <a:t>M365 eDiscovery &amp; Audit </a:t>
            </a:r>
          </a:p>
          <a:p>
            <a:pPr marL="0" indent="0">
              <a:lnSpc>
                <a:spcPct val="100000"/>
              </a:lnSpc>
              <a:spcBef>
                <a:spcPts val="0"/>
              </a:spcBef>
              <a:buNone/>
            </a:pPr>
            <a:r>
              <a:rPr lang="en-US" sz="900" dirty="0">
                <a:solidFill>
                  <a:srgbClr val="002060"/>
                </a:solidFill>
                <a:cs typeface="Calibri" panose="020F0502020204030204" pitchFamily="34" charset="0"/>
              </a:rPr>
              <a:t>M365 Insider Risk Management </a:t>
            </a:r>
          </a:p>
          <a:p>
            <a:pPr marL="0" indent="0" fontAlgn="b">
              <a:spcBef>
                <a:spcPts val="0"/>
              </a:spcBef>
              <a:buNone/>
            </a:pPr>
            <a:r>
              <a:rPr lang="en-US" sz="900" dirty="0">
                <a:solidFill>
                  <a:srgbClr val="002060"/>
                </a:solidFill>
              </a:rPr>
              <a:t>Audio Conferencing </a:t>
            </a:r>
          </a:p>
          <a:p>
            <a:pPr marL="0" indent="0" fontAlgn="b">
              <a:spcBef>
                <a:spcPts val="0"/>
              </a:spcBef>
              <a:buNone/>
            </a:pPr>
            <a:r>
              <a:rPr lang="en-US" sz="900" dirty="0">
                <a:solidFill>
                  <a:srgbClr val="002060"/>
                </a:solidFill>
              </a:rPr>
              <a:t>Phone System  </a:t>
            </a:r>
          </a:p>
          <a:p>
            <a:pPr marL="0" indent="0" fontAlgn="b">
              <a:spcBef>
                <a:spcPts val="0"/>
              </a:spcBef>
              <a:buNone/>
            </a:pPr>
            <a:r>
              <a:rPr lang="en-US" sz="900" b="1" dirty="0">
                <a:solidFill>
                  <a:srgbClr val="002060"/>
                </a:solidFill>
                <a:latin typeface="Arial" panose="020B0604020202020204" pitchFamily="34" charset="0"/>
                <a:cs typeface="Arial" panose="020B0604020202020204" pitchFamily="34" charset="0"/>
              </a:rPr>
              <a:t>Windows 10 A5</a:t>
            </a:r>
            <a:endParaRPr lang="en-US" sz="900" dirty="0">
              <a:solidFill>
                <a:srgbClr val="002060"/>
              </a:solidFill>
              <a:latin typeface="Arial" panose="020B0604020202020204" pitchFamily="34" charset="0"/>
              <a:cs typeface="Arial" panose="020B0604020202020204" pitchFamily="34" charset="0"/>
            </a:endParaRPr>
          </a:p>
          <a:p>
            <a:pPr marL="0" indent="0" fontAlgn="b">
              <a:spcBef>
                <a:spcPts val="0"/>
              </a:spcBef>
              <a:buNone/>
            </a:pPr>
            <a:r>
              <a:rPr lang="en-US" sz="900" dirty="0">
                <a:solidFill>
                  <a:srgbClr val="002060"/>
                </a:solidFill>
                <a:latin typeface="Arial" panose="020B0604020202020204" pitchFamily="34" charset="0"/>
                <a:cs typeface="Arial" panose="020B0604020202020204" pitchFamily="34" charset="0"/>
              </a:rPr>
              <a:t>Windows 10 Upgrade License Education Edition, Enterprise, Enterprise LTSB &amp; Pro</a:t>
            </a:r>
          </a:p>
          <a:p>
            <a:pPr marL="0" indent="0" fontAlgn="b">
              <a:spcBef>
                <a:spcPts val="0"/>
              </a:spcBef>
              <a:buNone/>
            </a:pPr>
            <a:r>
              <a:rPr lang="en-US" sz="900" dirty="0">
                <a:solidFill>
                  <a:srgbClr val="002060"/>
                </a:solidFill>
                <a:latin typeface="Arial" panose="020B0604020202020204" pitchFamily="34" charset="0"/>
                <a:cs typeface="Arial" panose="020B0604020202020204" pitchFamily="34" charset="0"/>
              </a:rPr>
              <a:t>Windows Defender Antivirus - Device Guard, Credential Guard, Exploit Guard </a:t>
            </a:r>
          </a:p>
          <a:p>
            <a:pPr marL="0" indent="0" fontAlgn="b">
              <a:spcBef>
                <a:spcPts val="0"/>
              </a:spcBef>
              <a:buNone/>
            </a:pPr>
            <a:r>
              <a:rPr lang="en-US" sz="900" dirty="0">
                <a:solidFill>
                  <a:srgbClr val="002060"/>
                </a:solidFill>
                <a:cs typeface="Arial" panose="020B0604020202020204" pitchFamily="34" charset="0"/>
              </a:rPr>
              <a:t>Microsoft Defender for Endpoints </a:t>
            </a:r>
            <a:endParaRPr lang="en-US" sz="900" dirty="0">
              <a:solidFill>
                <a:srgbClr val="002060"/>
              </a:solidFill>
              <a:latin typeface="Arial" panose="020B0604020202020204" pitchFamily="34" charset="0"/>
              <a:cs typeface="Arial" panose="020B0604020202020204" pitchFamily="34" charset="0"/>
            </a:endParaRPr>
          </a:p>
          <a:p>
            <a:pPr marL="0" indent="0" fontAlgn="ctr">
              <a:spcBef>
                <a:spcPts val="0"/>
              </a:spcBef>
              <a:buNone/>
            </a:pPr>
            <a:r>
              <a:rPr lang="en-US" sz="900" b="1" dirty="0">
                <a:solidFill>
                  <a:srgbClr val="002060"/>
                </a:solidFill>
                <a:latin typeface="Arial" panose="020B0604020202020204" pitchFamily="34" charset="0"/>
                <a:cs typeface="Arial" panose="020B0604020202020204" pitchFamily="34" charset="0"/>
              </a:rPr>
              <a:t>Enterprise Mobility &amp; Security A5</a:t>
            </a:r>
            <a:endParaRPr lang="en-US" sz="900" dirty="0">
              <a:solidFill>
                <a:srgbClr val="002060"/>
              </a:solidFill>
              <a:latin typeface="Arial" panose="020B0604020202020204" pitchFamily="34" charset="0"/>
              <a:cs typeface="Arial" panose="020B0604020202020204" pitchFamily="34" charset="0"/>
            </a:endParaRPr>
          </a:p>
          <a:p>
            <a:pPr marL="0" indent="0" defTabSz="514036">
              <a:spcBef>
                <a:spcPts val="0"/>
              </a:spcBef>
              <a:buNone/>
              <a:defRPr/>
            </a:pPr>
            <a:r>
              <a:rPr lang="en-US" sz="900" dirty="0">
                <a:solidFill>
                  <a:srgbClr val="002060"/>
                </a:solidFill>
                <a:latin typeface="Arial" panose="020B0604020202020204" pitchFamily="34" charset="0"/>
                <a:cs typeface="Arial" panose="020B0604020202020204" pitchFamily="34" charset="0"/>
              </a:rPr>
              <a:t>Azure Active Directory P2 – </a:t>
            </a:r>
            <a:r>
              <a:rPr lang="en-US" sz="900" kern="0" dirty="0">
                <a:solidFill>
                  <a:srgbClr val="002060"/>
                </a:solidFill>
                <a:latin typeface="Arial"/>
              </a:rPr>
              <a:t>Identity and access management with advanced protection for users and privileged identities </a:t>
            </a:r>
          </a:p>
          <a:p>
            <a:pPr marL="0" indent="0" fontAlgn="ctr">
              <a:spcBef>
                <a:spcPts val="0"/>
              </a:spcBef>
              <a:buNone/>
            </a:pPr>
            <a:r>
              <a:rPr lang="en-US" sz="900" dirty="0">
                <a:solidFill>
                  <a:srgbClr val="002060"/>
                </a:solidFill>
              </a:rPr>
              <a:t>Azure Information Protection P2 – P1 plus, Document Classification, Tracking and Revocation </a:t>
            </a:r>
          </a:p>
          <a:p>
            <a:pPr marL="0" indent="0" fontAlgn="ctr">
              <a:spcBef>
                <a:spcPts val="0"/>
              </a:spcBef>
              <a:buNone/>
            </a:pPr>
            <a:r>
              <a:rPr lang="en-US" sz="900" dirty="0">
                <a:solidFill>
                  <a:srgbClr val="002060"/>
                </a:solidFill>
              </a:rPr>
              <a:t>Azure Information Protection P2 - P1 plus, automated classification and hold your own key </a:t>
            </a:r>
          </a:p>
          <a:p>
            <a:pPr marL="0" indent="0" fontAlgn="b">
              <a:spcBef>
                <a:spcPts val="0"/>
              </a:spcBef>
              <a:buNone/>
            </a:pPr>
            <a:r>
              <a:rPr lang="en-US" sz="900" dirty="0">
                <a:solidFill>
                  <a:srgbClr val="002060"/>
                </a:solidFill>
              </a:rPr>
              <a:t>Microsoft Cloud App Security - Enterprise-grade visibility, control, and protection for your cloud applications </a:t>
            </a:r>
          </a:p>
          <a:p>
            <a:pPr marL="0" indent="0" fontAlgn="b">
              <a:spcBef>
                <a:spcPts val="0"/>
              </a:spcBef>
              <a:buNone/>
            </a:pPr>
            <a:r>
              <a:rPr lang="en-US" sz="900" dirty="0">
                <a:solidFill>
                  <a:srgbClr val="002060"/>
                </a:solidFill>
              </a:rPr>
              <a:t>Microsoft Defender for Identity- Detect and investigate advanced attacks and suspicious behaviors on-premises and in the cloud  </a:t>
            </a:r>
          </a:p>
          <a:p>
            <a:pPr marL="0" indent="0" fontAlgn="b">
              <a:spcBef>
                <a:spcPts val="0"/>
              </a:spcBef>
              <a:buNone/>
            </a:pPr>
            <a:r>
              <a:rPr lang="en-US" sz="900" b="1" dirty="0">
                <a:solidFill>
                  <a:srgbClr val="002060"/>
                </a:solidFill>
                <a:latin typeface="Arial" panose="020B0604020202020204" pitchFamily="34" charset="0"/>
                <a:cs typeface="Arial" panose="020B0604020202020204" pitchFamily="34" charset="0"/>
              </a:rPr>
              <a:t>Enterprise Server Platform</a:t>
            </a:r>
          </a:p>
          <a:p>
            <a:pPr marL="0" indent="0" fontAlgn="b">
              <a:spcBef>
                <a:spcPts val="0"/>
              </a:spcBef>
              <a:buNone/>
            </a:pPr>
            <a:r>
              <a:rPr lang="en-US" sz="900" dirty="0">
                <a:solidFill>
                  <a:srgbClr val="002060"/>
                </a:solidFill>
                <a:latin typeface="Arial" panose="020B0604020202020204" pitchFamily="34" charset="0"/>
                <a:cs typeface="Arial" panose="020B0604020202020204" pitchFamily="34" charset="0"/>
              </a:rPr>
              <a:t>Unlimited Instances for all editions of the Serer Products and External Connectors to which the Enterprise CAL provides access rights (as identified in the Product Terms), plus all editions of System Center. </a:t>
            </a:r>
            <a:r>
              <a:rPr lang="en-US" sz="900" b="1" dirty="0">
                <a:solidFill>
                  <a:srgbClr val="002060"/>
                </a:solidFill>
                <a:latin typeface="Arial" panose="020B0604020202020204" pitchFamily="34" charset="0"/>
                <a:cs typeface="Arial" panose="020B0604020202020204" pitchFamily="34" charset="0"/>
              </a:rPr>
              <a:t> </a:t>
            </a:r>
          </a:p>
          <a:p>
            <a:pPr marL="0" indent="0" fontAlgn="b">
              <a:spcBef>
                <a:spcPts val="0"/>
              </a:spcBef>
              <a:buNone/>
            </a:pPr>
            <a:endParaRPr lang="en-US" sz="900" dirty="0">
              <a:solidFill>
                <a:srgbClr val="002060"/>
              </a:solidFill>
              <a:latin typeface="Arial" panose="020B060402020202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950B92BD-C518-476C-94FE-D5C8FEBE59F0}"/>
              </a:ext>
            </a:extLst>
          </p:cNvPr>
          <p:cNvSpPr>
            <a:spLocks noGrp="1"/>
          </p:cNvSpPr>
          <p:nvPr>
            <p:ph idx="1"/>
          </p:nvPr>
        </p:nvSpPr>
        <p:spPr>
          <a:xfrm>
            <a:off x="360363" y="1992313"/>
            <a:ext cx="5646737" cy="3811587"/>
          </a:xfrm>
        </p:spPr>
        <p:txBody>
          <a:bodyPr>
            <a:normAutofit fontScale="47500" lnSpcReduction="20000"/>
          </a:bodyPr>
          <a:lstStyle/>
          <a:p>
            <a:pPr marL="0" indent="0">
              <a:buNone/>
            </a:pPr>
            <a:r>
              <a:rPr lang="en-US" sz="3400" dirty="0">
                <a:solidFill>
                  <a:srgbClr val="002060"/>
                </a:solidFill>
                <a:latin typeface="Arial" panose="020B0604020202020204" pitchFamily="34" charset="0"/>
                <a:cs typeface="Arial" panose="020B0604020202020204" pitchFamily="34" charset="0"/>
              </a:rPr>
              <a:t>Minimum Purchase Requirements </a:t>
            </a:r>
          </a:p>
          <a:p>
            <a:r>
              <a:rPr lang="en-US" sz="3400" dirty="0">
                <a:solidFill>
                  <a:srgbClr val="002060"/>
                </a:solidFill>
                <a:latin typeface="Arial" panose="020B0604020202020204" pitchFamily="34" charset="0"/>
                <a:cs typeface="Arial" panose="020B0604020202020204" pitchFamily="34" charset="0"/>
              </a:rPr>
              <a:t>M365 A5 </a:t>
            </a:r>
          </a:p>
          <a:p>
            <a:r>
              <a:rPr lang="en-US" sz="3400" dirty="0">
                <a:solidFill>
                  <a:srgbClr val="002060"/>
                </a:solidFill>
                <a:latin typeface="Arial" panose="020B0604020202020204" pitchFamily="34" charset="0"/>
                <a:cs typeface="Arial" panose="020B0604020202020204" pitchFamily="34" charset="0"/>
              </a:rPr>
              <a:t>Enterprise Server Platform </a:t>
            </a:r>
          </a:p>
          <a:p>
            <a:r>
              <a:rPr lang="en-US" sz="3400" dirty="0">
                <a:solidFill>
                  <a:srgbClr val="002060"/>
                </a:solidFill>
                <a:latin typeface="Arial" panose="020B0604020202020204" pitchFamily="34" charset="0"/>
                <a:cs typeface="Arial" panose="020B0604020202020204" pitchFamily="34" charset="0"/>
              </a:rPr>
              <a:t>Azure Monetary Commitment</a:t>
            </a:r>
          </a:p>
          <a:p>
            <a:r>
              <a:rPr lang="en-US" sz="3400" dirty="0">
                <a:solidFill>
                  <a:srgbClr val="002060"/>
                </a:solidFill>
                <a:latin typeface="Arial" panose="020B0604020202020204" pitchFamily="34" charset="0"/>
                <a:cs typeface="Arial" panose="020B0604020202020204" pitchFamily="34" charset="0"/>
              </a:rPr>
              <a:t>M365 A3 Student Use Benefit</a:t>
            </a:r>
          </a:p>
          <a:p>
            <a:r>
              <a:rPr lang="en-US" sz="3400" dirty="0">
                <a:solidFill>
                  <a:srgbClr val="002060"/>
                </a:solidFill>
                <a:latin typeface="Arial" panose="020B0604020202020204" pitchFamily="34" charset="0"/>
                <a:cs typeface="Arial" panose="020B0604020202020204" pitchFamily="34" charset="0"/>
              </a:rPr>
              <a:t>Office 365 EDU A1 </a:t>
            </a:r>
          </a:p>
          <a:p>
            <a:r>
              <a:rPr lang="en-US" sz="3400" dirty="0">
                <a:solidFill>
                  <a:srgbClr val="002060"/>
                </a:solidFill>
                <a:latin typeface="Arial" panose="020B0604020202020204" pitchFamily="34" charset="0"/>
                <a:cs typeface="Arial" panose="020B0604020202020204" pitchFamily="34" charset="0"/>
              </a:rPr>
              <a:t>M365Apps for device </a:t>
            </a:r>
          </a:p>
          <a:p>
            <a:pPr marL="0" indent="0">
              <a:buNone/>
            </a:pPr>
            <a:endParaRPr lang="en-US" dirty="0">
              <a:solidFill>
                <a:srgbClr val="002060"/>
              </a:solidFill>
              <a:latin typeface="Arial" panose="020B0604020202020204" pitchFamily="34" charset="0"/>
              <a:cs typeface="Arial" panose="020B0604020202020204" pitchFamily="34" charset="0"/>
            </a:endParaRPr>
          </a:p>
          <a:p>
            <a:pPr marL="0" indent="0">
              <a:buNone/>
            </a:pPr>
            <a:r>
              <a:rPr lang="en-US" sz="2200" dirty="0">
                <a:solidFill>
                  <a:srgbClr val="002060"/>
                </a:solidFill>
                <a:latin typeface="Arial" panose="020B0604020202020204" pitchFamily="34" charset="0"/>
                <a:cs typeface="Arial" panose="020B0604020202020204" pitchFamily="34" charset="0"/>
              </a:rPr>
              <a:t>Special Use rights for Subscribers include Multi-Language Rights, Upgrade/Downgrade Rights, Product Evaluation Rights, Productivity Server Licenses and CALS for Exchange, SharePoint and Skype for Business. Windows Server CALS. System Center Configuration Manager and System Center EndPoint Protection</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solidFill>
                  <a:srgbClr val="002060"/>
                </a:solidFill>
                <a:latin typeface="Arial" panose="020B0604020202020204" pitchFamily="34" charset="0"/>
                <a:cs typeface="Arial" panose="020B0604020202020204" pitchFamily="34" charset="0"/>
              </a:rPr>
              <a:t>Perpetual Use Rights for Students and Home Use Program are not applicable in M365.</a:t>
            </a:r>
          </a:p>
        </p:txBody>
      </p:sp>
    </p:spTree>
    <p:extLst>
      <p:ext uri="{BB962C8B-B14F-4D97-AF65-F5344CB8AC3E}">
        <p14:creationId xmlns:p14="http://schemas.microsoft.com/office/powerpoint/2010/main" val="11945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Calendar&#10;&#10;Description automatically generated">
            <a:extLst>
              <a:ext uri="{FF2B5EF4-FFF2-40B4-BE49-F238E27FC236}">
                <a16:creationId xmlns:a16="http://schemas.microsoft.com/office/drawing/2014/main" id="{216AF3B9-6B91-48EB-8CBF-5CBB3E8E385D}"/>
              </a:ext>
            </a:extLst>
          </p:cNvPr>
          <p:cNvPicPr>
            <a:picLocks noGrp="1" noChangeAspect="1"/>
          </p:cNvPicPr>
          <p:nvPr>
            <p:ph type="pic" sz="quarter" idx="13"/>
          </p:nvPr>
        </p:nvPicPr>
        <p:blipFill rotWithShape="1">
          <a:blip r:embed="rId3"/>
          <a:srcRect l="-35452" t="-129168" r="-24838" b="-51858"/>
          <a:stretch/>
        </p:blipFill>
        <p:spPr>
          <a:xfrm rot="1320000">
            <a:off x="6511131" y="-1205107"/>
            <a:ext cx="6688085" cy="7815751"/>
          </a:xfrm>
        </p:spPr>
      </p:pic>
      <p:sp>
        <p:nvSpPr>
          <p:cNvPr id="4" name="Title 3">
            <a:extLst>
              <a:ext uri="{FF2B5EF4-FFF2-40B4-BE49-F238E27FC236}">
                <a16:creationId xmlns:a16="http://schemas.microsoft.com/office/drawing/2014/main" id="{7535D0AE-1A5C-496D-B6D9-A5007DB9B543}"/>
              </a:ext>
            </a:extLst>
          </p:cNvPr>
          <p:cNvSpPr>
            <a:spLocks noGrp="1"/>
          </p:cNvSpPr>
          <p:nvPr>
            <p:ph type="title"/>
          </p:nvPr>
        </p:nvSpPr>
        <p:spPr/>
        <p:txBody>
          <a:bodyPr/>
          <a:lstStyle/>
          <a:p>
            <a:r>
              <a:rPr lang="en-US" dirty="0"/>
              <a:t>M365 A5 </a:t>
            </a:r>
          </a:p>
        </p:txBody>
      </p:sp>
      <p:sp>
        <p:nvSpPr>
          <p:cNvPr id="6" name="Content Placeholder 5">
            <a:extLst>
              <a:ext uri="{FF2B5EF4-FFF2-40B4-BE49-F238E27FC236}">
                <a16:creationId xmlns:a16="http://schemas.microsoft.com/office/drawing/2014/main" id="{32A2EFFE-51D6-4C8F-B289-10E8DE977E2A}"/>
              </a:ext>
            </a:extLst>
          </p:cNvPr>
          <p:cNvSpPr>
            <a:spLocks noGrp="1"/>
          </p:cNvSpPr>
          <p:nvPr>
            <p:ph idx="1"/>
          </p:nvPr>
        </p:nvSpPr>
        <p:spPr>
          <a:xfrm>
            <a:off x="360000" y="2285999"/>
            <a:ext cx="5962333" cy="3876261"/>
          </a:xfrm>
        </p:spPr>
        <p:txBody>
          <a:bodyPr/>
          <a:lstStyle/>
          <a:p>
            <a:pPr marL="0" indent="0">
              <a:buNone/>
            </a:pPr>
            <a:r>
              <a:rPr lang="en-US" sz="1400" b="1" dirty="0"/>
              <a:t>Telephony</a:t>
            </a:r>
          </a:p>
          <a:p>
            <a:pPr lvl="1"/>
            <a:r>
              <a:rPr lang="en-US" sz="1200" dirty="0"/>
              <a:t>Phone System </a:t>
            </a:r>
          </a:p>
          <a:p>
            <a:pPr lvl="1"/>
            <a:r>
              <a:rPr lang="en-US" sz="1200" dirty="0"/>
              <a:t>Audio Conferencing </a:t>
            </a:r>
          </a:p>
          <a:p>
            <a:pPr marL="0" indent="0">
              <a:buNone/>
            </a:pPr>
            <a:r>
              <a:rPr lang="en-US" sz="1400" b="1" dirty="0"/>
              <a:t>Analytics	</a:t>
            </a:r>
          </a:p>
          <a:p>
            <a:pPr lvl="1"/>
            <a:r>
              <a:rPr lang="en-US" sz="1200" dirty="0"/>
              <a:t>Power BI Pro </a:t>
            </a:r>
          </a:p>
          <a:p>
            <a:pPr marL="0" indent="0">
              <a:buNone/>
            </a:pPr>
            <a:r>
              <a:rPr lang="en-US" sz="1400" b="1" dirty="0"/>
              <a:t>Security</a:t>
            </a:r>
          </a:p>
          <a:p>
            <a:pPr lvl="1"/>
            <a:r>
              <a:rPr lang="en-US" sz="1200" dirty="0"/>
              <a:t>Identity &amp; Access Management </a:t>
            </a:r>
          </a:p>
          <a:p>
            <a:pPr lvl="1"/>
            <a:r>
              <a:rPr lang="en-US" sz="1200" dirty="0"/>
              <a:t>Threat Protection</a:t>
            </a:r>
          </a:p>
          <a:p>
            <a:pPr marL="0" indent="0">
              <a:buNone/>
            </a:pPr>
            <a:r>
              <a:rPr lang="en-US" sz="1400" b="1" dirty="0"/>
              <a:t>Compliance</a:t>
            </a:r>
          </a:p>
          <a:p>
            <a:pPr lvl="1"/>
            <a:r>
              <a:rPr lang="en-US" sz="1200" dirty="0"/>
              <a:t>Azure Information Protection Plan 2 </a:t>
            </a:r>
          </a:p>
          <a:p>
            <a:pPr lvl="1"/>
            <a:r>
              <a:rPr lang="en-US" sz="1200" dirty="0"/>
              <a:t>Customer Key for O365</a:t>
            </a:r>
          </a:p>
          <a:p>
            <a:pPr lvl="1"/>
            <a:r>
              <a:rPr lang="en-US" sz="1200" dirty="0"/>
              <a:t>Information Protection &amp; Governance</a:t>
            </a:r>
          </a:p>
          <a:p>
            <a:pPr lvl="1"/>
            <a:r>
              <a:rPr lang="en-US" sz="1200" dirty="0"/>
              <a:t>eDiscovery &amp; Auditing</a:t>
            </a:r>
          </a:p>
          <a:p>
            <a:pPr lvl="1"/>
            <a:r>
              <a:rPr lang="en-US" sz="1200" dirty="0"/>
              <a:t>Insider Risk Management </a:t>
            </a:r>
          </a:p>
          <a:p>
            <a:pPr lvl="1"/>
            <a:endParaRPr lang="en-US" b="1" dirty="0"/>
          </a:p>
          <a:p>
            <a:pPr marL="457200" lvl="1" indent="0">
              <a:buNone/>
            </a:pPr>
            <a:endParaRPr lang="en-US" dirty="0"/>
          </a:p>
          <a:p>
            <a:pPr lvl="1"/>
            <a:endParaRPr lang="en-US" dirty="0"/>
          </a:p>
        </p:txBody>
      </p:sp>
      <p:sp>
        <p:nvSpPr>
          <p:cNvPr id="5" name="Text Placeholder 4">
            <a:extLst>
              <a:ext uri="{FF2B5EF4-FFF2-40B4-BE49-F238E27FC236}">
                <a16:creationId xmlns:a16="http://schemas.microsoft.com/office/drawing/2014/main" id="{AD1FF82D-457B-4602-AD75-AE38B9082414}"/>
              </a:ext>
            </a:extLst>
          </p:cNvPr>
          <p:cNvSpPr>
            <a:spLocks noGrp="1"/>
          </p:cNvSpPr>
          <p:nvPr>
            <p:ph type="body" sz="quarter" idx="14"/>
          </p:nvPr>
        </p:nvSpPr>
        <p:spPr/>
        <p:txBody>
          <a:bodyPr/>
          <a:lstStyle/>
          <a:p>
            <a:r>
              <a:rPr lang="en-US" dirty="0"/>
              <a:t>Adds…</a:t>
            </a:r>
          </a:p>
        </p:txBody>
      </p:sp>
      <p:sp>
        <p:nvSpPr>
          <p:cNvPr id="3" name="TextBox 2">
            <a:extLst>
              <a:ext uri="{FF2B5EF4-FFF2-40B4-BE49-F238E27FC236}">
                <a16:creationId xmlns:a16="http://schemas.microsoft.com/office/drawing/2014/main" id="{C75E14CE-658A-4396-9AF7-6F7DF3C9F681}"/>
              </a:ext>
            </a:extLst>
          </p:cNvPr>
          <p:cNvSpPr txBox="1"/>
          <p:nvPr/>
        </p:nvSpPr>
        <p:spPr>
          <a:xfrm>
            <a:off x="7358063" y="6162260"/>
            <a:ext cx="3894586" cy="369332"/>
          </a:xfrm>
          <a:prstGeom prst="rect">
            <a:avLst/>
          </a:prstGeom>
          <a:noFill/>
        </p:spPr>
        <p:txBody>
          <a:bodyPr wrap="square" rtlCol="0">
            <a:spAutoFit/>
          </a:bodyPr>
          <a:lstStyle/>
          <a:p>
            <a:r>
              <a:rPr lang="en-US" dirty="0">
                <a:solidFill>
                  <a:schemeClr val="accent3"/>
                </a:solidFill>
              </a:rPr>
              <a:t>Nercomp Cost $115.30</a:t>
            </a:r>
          </a:p>
        </p:txBody>
      </p:sp>
    </p:spTree>
    <p:extLst>
      <p:ext uri="{BB962C8B-B14F-4D97-AF65-F5344CB8AC3E}">
        <p14:creationId xmlns:p14="http://schemas.microsoft.com/office/powerpoint/2010/main" val="17641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A5775-E0D5-4FBF-A921-3498ADB32D8C}"/>
              </a:ext>
            </a:extLst>
          </p:cNvPr>
          <p:cNvSpPr>
            <a:spLocks noGrp="1"/>
          </p:cNvSpPr>
          <p:nvPr>
            <p:ph type="title"/>
          </p:nvPr>
        </p:nvSpPr>
        <p:spPr/>
        <p:txBody>
          <a:bodyPr/>
          <a:lstStyle/>
          <a:p>
            <a:r>
              <a:rPr lang="en-US" dirty="0"/>
              <a:t>M365 Add On </a:t>
            </a:r>
          </a:p>
        </p:txBody>
      </p:sp>
      <p:sp>
        <p:nvSpPr>
          <p:cNvPr id="5" name="Text Placeholder 4">
            <a:extLst>
              <a:ext uri="{FF2B5EF4-FFF2-40B4-BE49-F238E27FC236}">
                <a16:creationId xmlns:a16="http://schemas.microsoft.com/office/drawing/2014/main" id="{42D2F1A2-CBB2-4DA4-A025-EF1001F00643}"/>
              </a:ext>
            </a:extLst>
          </p:cNvPr>
          <p:cNvSpPr>
            <a:spLocks noGrp="1"/>
          </p:cNvSpPr>
          <p:nvPr>
            <p:ph type="body" sz="quarter" idx="13"/>
          </p:nvPr>
        </p:nvSpPr>
        <p:spPr/>
        <p:txBody>
          <a:bodyPr/>
          <a:lstStyle/>
          <a:p>
            <a:r>
              <a:rPr lang="en-US" dirty="0"/>
              <a:t>Compliance and Security Packages </a:t>
            </a:r>
          </a:p>
        </p:txBody>
      </p:sp>
      <p:sp>
        <p:nvSpPr>
          <p:cNvPr id="6" name="Content Placeholder 5">
            <a:extLst>
              <a:ext uri="{FF2B5EF4-FFF2-40B4-BE49-F238E27FC236}">
                <a16:creationId xmlns:a16="http://schemas.microsoft.com/office/drawing/2014/main" id="{FE749D01-262C-41F1-8874-D46611F18182}"/>
              </a:ext>
            </a:extLst>
          </p:cNvPr>
          <p:cNvSpPr>
            <a:spLocks noGrp="1"/>
          </p:cNvSpPr>
          <p:nvPr>
            <p:ph sz="quarter" idx="14"/>
          </p:nvPr>
        </p:nvSpPr>
        <p:spPr>
          <a:xfrm>
            <a:off x="360000" y="1369302"/>
            <a:ext cx="5701154" cy="4881186"/>
          </a:xfrm>
        </p:spPr>
        <p:txBody>
          <a:bodyPr/>
          <a:lstStyle/>
          <a:p>
            <a:pPr marL="0" indent="0">
              <a:buNone/>
            </a:pPr>
            <a:r>
              <a:rPr lang="en-US" dirty="0"/>
              <a:t>M365 A5 Compliance  </a:t>
            </a:r>
          </a:p>
          <a:p>
            <a:pPr marL="0" indent="0">
              <a:buNone/>
            </a:pPr>
            <a:r>
              <a:rPr lang="en-US" sz="1200" dirty="0"/>
              <a:t> $33.00  Per User Per Year </a:t>
            </a:r>
          </a:p>
          <a:p>
            <a:pPr>
              <a:buFont typeface="Wingdings" panose="05000000000000000000" pitchFamily="2" charset="2"/>
              <a:buChar char="Ø"/>
            </a:pPr>
            <a:r>
              <a:rPr lang="en-US" sz="1400" dirty="0"/>
              <a:t>Azure Information Protection Plan 2 </a:t>
            </a:r>
          </a:p>
          <a:p>
            <a:pPr>
              <a:buFont typeface="Wingdings" panose="05000000000000000000" pitchFamily="2" charset="2"/>
              <a:buChar char="Ø"/>
            </a:pPr>
            <a:r>
              <a:rPr lang="en-US" sz="1400" dirty="0"/>
              <a:t>Customer Key for O365 </a:t>
            </a:r>
          </a:p>
          <a:p>
            <a:pPr>
              <a:buFont typeface="Wingdings" panose="05000000000000000000" pitchFamily="2" charset="2"/>
              <a:buChar char="Ø"/>
            </a:pPr>
            <a:r>
              <a:rPr lang="en-US" sz="1400" dirty="0"/>
              <a:t>M365 A5 Information Protection &amp; Governance </a:t>
            </a:r>
          </a:p>
          <a:p>
            <a:pPr lvl="1">
              <a:buFont typeface="Wingdings" panose="05000000000000000000" pitchFamily="2" charset="2"/>
              <a:buChar char="Ø"/>
            </a:pPr>
            <a:r>
              <a:rPr lang="en-US" sz="1200" dirty="0"/>
              <a:t>Cloud &amp; Communication Data Loss Prevention </a:t>
            </a:r>
          </a:p>
          <a:p>
            <a:pPr lvl="1">
              <a:buFont typeface="Wingdings" panose="05000000000000000000" pitchFamily="2" charset="2"/>
              <a:buChar char="Ø"/>
            </a:pPr>
            <a:r>
              <a:rPr lang="en-US" sz="1200" dirty="0"/>
              <a:t>Records Management </a:t>
            </a:r>
          </a:p>
          <a:p>
            <a:pPr lvl="1">
              <a:buFont typeface="Wingdings" panose="05000000000000000000" pitchFamily="2" charset="2"/>
              <a:buChar char="Ø"/>
            </a:pPr>
            <a:r>
              <a:rPr lang="en-US" sz="1200" dirty="0"/>
              <a:t>Machine Learning based auto classification </a:t>
            </a:r>
          </a:p>
          <a:p>
            <a:pPr lvl="1">
              <a:buFont typeface="Wingdings" panose="05000000000000000000" pitchFamily="2" charset="2"/>
              <a:buChar char="Ø"/>
            </a:pPr>
            <a:r>
              <a:rPr lang="en-US" sz="1200" dirty="0"/>
              <a:t>Customer Key</a:t>
            </a:r>
          </a:p>
          <a:p>
            <a:pPr lvl="1">
              <a:buFont typeface="Wingdings" panose="05000000000000000000" pitchFamily="2" charset="2"/>
              <a:buChar char="Ø"/>
            </a:pPr>
            <a:r>
              <a:rPr lang="en-US" sz="1200" dirty="0"/>
              <a:t>Advanced Message Encryption</a:t>
            </a:r>
          </a:p>
          <a:p>
            <a:pPr>
              <a:buFont typeface="Wingdings" panose="05000000000000000000" pitchFamily="2" charset="2"/>
              <a:buChar char="Ø"/>
            </a:pPr>
            <a:r>
              <a:rPr lang="en-US" sz="1400" dirty="0"/>
              <a:t>M365 A5 Insider Risk Management </a:t>
            </a:r>
          </a:p>
          <a:p>
            <a:pPr lvl="1">
              <a:buFont typeface="Wingdings" panose="05000000000000000000" pitchFamily="2" charset="2"/>
              <a:buChar char="Ø"/>
            </a:pPr>
            <a:r>
              <a:rPr lang="en-US" sz="1200" dirty="0"/>
              <a:t>Communication Compliance</a:t>
            </a:r>
          </a:p>
          <a:p>
            <a:pPr lvl="1">
              <a:buFont typeface="Wingdings" panose="05000000000000000000" pitchFamily="2" charset="2"/>
              <a:buChar char="Ø"/>
            </a:pPr>
            <a:r>
              <a:rPr lang="en-US" sz="1200" dirty="0"/>
              <a:t>Information Barriers</a:t>
            </a:r>
          </a:p>
          <a:p>
            <a:pPr lvl="1">
              <a:buFont typeface="Wingdings" panose="05000000000000000000" pitchFamily="2" charset="2"/>
              <a:buChar char="Ø"/>
            </a:pPr>
            <a:r>
              <a:rPr lang="en-US" sz="1200" dirty="0"/>
              <a:t>Customer Lockbox </a:t>
            </a:r>
          </a:p>
          <a:p>
            <a:pPr>
              <a:buFont typeface="Wingdings" panose="05000000000000000000" pitchFamily="2" charset="2"/>
              <a:buChar char="Ø"/>
            </a:pPr>
            <a:r>
              <a:rPr lang="en-US" sz="1400" dirty="0"/>
              <a:t>M365 A5 eDiscovery &amp; Audit</a:t>
            </a:r>
          </a:p>
          <a:p>
            <a:pPr lvl="1">
              <a:buFont typeface="Wingdings" panose="05000000000000000000" pitchFamily="2" charset="2"/>
              <a:buChar char="Ø"/>
            </a:pPr>
            <a:r>
              <a:rPr lang="en-US" sz="1200" dirty="0"/>
              <a:t>Investigation and eDiscovery solutions for IT &amp; Legal</a:t>
            </a:r>
          </a:p>
          <a:p>
            <a:pPr lvl="1">
              <a:buFont typeface="Wingdings" panose="05000000000000000000" pitchFamily="2" charset="2"/>
              <a:buChar char="Ø"/>
            </a:pPr>
            <a:r>
              <a:rPr lang="en-US" sz="1200" dirty="0"/>
              <a:t>One-Year Retention of Audit Logs</a:t>
            </a:r>
          </a:p>
          <a:p>
            <a:endParaRPr lang="en-US" dirty="0"/>
          </a:p>
        </p:txBody>
      </p:sp>
      <p:sp>
        <p:nvSpPr>
          <p:cNvPr id="7" name="Content Placeholder 6">
            <a:extLst>
              <a:ext uri="{FF2B5EF4-FFF2-40B4-BE49-F238E27FC236}">
                <a16:creationId xmlns:a16="http://schemas.microsoft.com/office/drawing/2014/main" id="{AD7B130D-0D26-4508-AA93-96DB05606B17}"/>
              </a:ext>
            </a:extLst>
          </p:cNvPr>
          <p:cNvSpPr>
            <a:spLocks noGrp="1"/>
          </p:cNvSpPr>
          <p:nvPr>
            <p:ph sz="quarter" idx="15"/>
          </p:nvPr>
        </p:nvSpPr>
        <p:spPr>
          <a:xfrm>
            <a:off x="6193641" y="1369302"/>
            <a:ext cx="5599554" cy="5031498"/>
          </a:xfrm>
        </p:spPr>
        <p:txBody>
          <a:bodyPr/>
          <a:lstStyle/>
          <a:p>
            <a:pPr marL="0" indent="0">
              <a:buNone/>
            </a:pPr>
            <a:r>
              <a:rPr lang="en-US" dirty="0"/>
              <a:t>M365 A5 Security</a:t>
            </a:r>
          </a:p>
          <a:p>
            <a:pPr marL="0" indent="0">
              <a:buNone/>
            </a:pPr>
            <a:r>
              <a:rPr lang="en-US" dirty="0"/>
              <a:t> </a:t>
            </a:r>
            <a:r>
              <a:rPr lang="en-US" sz="1200" dirty="0"/>
              <a:t>$35.30  Per User Per Year </a:t>
            </a:r>
          </a:p>
          <a:p>
            <a:pPr>
              <a:buFont typeface="Wingdings" panose="05000000000000000000" pitchFamily="2" charset="2"/>
              <a:buChar char="Ø"/>
            </a:pPr>
            <a:r>
              <a:rPr lang="en-US" sz="1400" dirty="0"/>
              <a:t>Microsoft Defender for O365 Plan 2 - Defender for O365 + Threat Intelligence</a:t>
            </a:r>
          </a:p>
          <a:p>
            <a:pPr lvl="1">
              <a:buFont typeface="Wingdings" panose="05000000000000000000" pitchFamily="2" charset="2"/>
              <a:buChar char="Ø"/>
            </a:pPr>
            <a:r>
              <a:rPr lang="en-US" sz="1200" dirty="0"/>
              <a:t>Protects against sophisticated attacks like phishing and zero-day malware</a:t>
            </a:r>
          </a:p>
          <a:p>
            <a:pPr>
              <a:buFont typeface="Wingdings" panose="05000000000000000000" pitchFamily="2" charset="2"/>
              <a:buChar char="Ø"/>
            </a:pPr>
            <a:r>
              <a:rPr lang="en-US" sz="1400" dirty="0"/>
              <a:t>Microsoft Defender for Cloud Apps </a:t>
            </a:r>
          </a:p>
          <a:p>
            <a:pPr lvl="1">
              <a:buFont typeface="Wingdings" panose="05000000000000000000" pitchFamily="2" charset="2"/>
              <a:buChar char="Ø"/>
            </a:pPr>
            <a:r>
              <a:rPr lang="en-US" sz="1200" dirty="0"/>
              <a:t>Is a Cloud Access Security Broker solution</a:t>
            </a:r>
          </a:p>
          <a:p>
            <a:pPr>
              <a:buFont typeface="Wingdings" panose="05000000000000000000" pitchFamily="2" charset="2"/>
              <a:buChar char="Ø"/>
            </a:pPr>
            <a:r>
              <a:rPr lang="en-US" sz="1400" dirty="0"/>
              <a:t>Microsoft Defender for Identity</a:t>
            </a:r>
          </a:p>
          <a:p>
            <a:pPr lvl="1">
              <a:buFont typeface="Wingdings" panose="05000000000000000000" pitchFamily="2" charset="2"/>
              <a:buChar char="Ø"/>
            </a:pPr>
            <a:r>
              <a:rPr lang="en-US" sz="1200" dirty="0"/>
              <a:t>Protects enterprise hybrid environments from advanced targeted cyber-attacks and insider threats</a:t>
            </a:r>
          </a:p>
          <a:p>
            <a:pPr>
              <a:buFont typeface="Wingdings" panose="05000000000000000000" pitchFamily="2" charset="2"/>
              <a:buChar char="Ø"/>
            </a:pPr>
            <a:r>
              <a:rPr lang="en-US" sz="1400" dirty="0"/>
              <a:t>Azure Active Directory Plan 2 </a:t>
            </a:r>
          </a:p>
          <a:p>
            <a:pPr lvl="1">
              <a:buFont typeface="Wingdings" panose="05000000000000000000" pitchFamily="2" charset="2"/>
              <a:buChar char="Ø"/>
            </a:pPr>
            <a:r>
              <a:rPr lang="en-US" sz="1200" dirty="0"/>
              <a:t>Identity Protection – risk based conditional access</a:t>
            </a:r>
          </a:p>
          <a:p>
            <a:pPr lvl="1">
              <a:buFont typeface="Wingdings" panose="05000000000000000000" pitchFamily="2" charset="2"/>
              <a:buChar char="Ø"/>
            </a:pPr>
            <a:r>
              <a:rPr lang="en-US" sz="1200" dirty="0"/>
              <a:t>Privileged Identity Management – just in time access </a:t>
            </a:r>
          </a:p>
          <a:p>
            <a:pPr>
              <a:buFont typeface="Wingdings" panose="05000000000000000000" pitchFamily="2" charset="2"/>
              <a:buChar char="Ø"/>
            </a:pPr>
            <a:r>
              <a:rPr lang="en-US" sz="1400" dirty="0"/>
              <a:t>Microsoft Defender for Endpoints </a:t>
            </a:r>
          </a:p>
          <a:p>
            <a:pPr lvl="1">
              <a:buFont typeface="Wingdings" panose="05000000000000000000" pitchFamily="2" charset="2"/>
              <a:buChar char="Ø"/>
            </a:pPr>
            <a:r>
              <a:rPr lang="en-US" sz="1200" dirty="0"/>
              <a:t>Risk based vulnerability management and assessment </a:t>
            </a:r>
          </a:p>
          <a:p>
            <a:pPr lvl="1">
              <a:buFont typeface="Wingdings" panose="05000000000000000000" pitchFamily="2" charset="2"/>
              <a:buChar char="Ø"/>
            </a:pPr>
            <a:r>
              <a:rPr lang="en-US" sz="1200" dirty="0"/>
              <a:t>Attack surface reduction capabilities </a:t>
            </a:r>
          </a:p>
          <a:p>
            <a:pPr lvl="1">
              <a:buFont typeface="Wingdings" panose="05000000000000000000" pitchFamily="2" charset="2"/>
              <a:buChar char="Ø"/>
            </a:pPr>
            <a:r>
              <a:rPr lang="en-US" sz="1200" dirty="0"/>
              <a:t>Behavioral based and cloud-powered next gen protection </a:t>
            </a:r>
          </a:p>
          <a:p>
            <a:pPr lvl="1">
              <a:buFont typeface="Wingdings" panose="05000000000000000000" pitchFamily="2" charset="2"/>
              <a:buChar char="Ø"/>
            </a:pPr>
            <a:endParaRPr lang="en-US" sz="1200" dirty="0"/>
          </a:p>
        </p:txBody>
      </p:sp>
    </p:spTree>
    <p:extLst>
      <p:ext uri="{BB962C8B-B14F-4D97-AF65-F5344CB8AC3E}">
        <p14:creationId xmlns:p14="http://schemas.microsoft.com/office/powerpoint/2010/main" val="109698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Product Highlights  </a:t>
            </a:r>
          </a:p>
        </p:txBody>
      </p:sp>
    </p:spTree>
    <p:extLst>
      <p:ext uri="{BB962C8B-B14F-4D97-AF65-F5344CB8AC3E}">
        <p14:creationId xmlns:p14="http://schemas.microsoft.com/office/powerpoint/2010/main" val="205646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724C8-C725-4040-9F05-A9A0775C6665}"/>
              </a:ext>
            </a:extLst>
          </p:cNvPr>
          <p:cNvSpPr>
            <a:spLocks noGrp="1"/>
          </p:cNvSpPr>
          <p:nvPr>
            <p:ph type="title"/>
          </p:nvPr>
        </p:nvSpPr>
        <p:spPr/>
        <p:txBody>
          <a:bodyPr/>
          <a:lstStyle/>
          <a:p>
            <a:r>
              <a:rPr lang="en-US" dirty="0"/>
              <a:t>Microsoft Power Platform </a:t>
            </a:r>
          </a:p>
        </p:txBody>
      </p:sp>
      <p:pic>
        <p:nvPicPr>
          <p:cNvPr id="8" name="Content Placeholder 7" descr="A picture containing text, person&#10;&#10;Description automatically generated">
            <a:extLst>
              <a:ext uri="{FF2B5EF4-FFF2-40B4-BE49-F238E27FC236}">
                <a16:creationId xmlns:a16="http://schemas.microsoft.com/office/drawing/2014/main" id="{EC21230C-57B9-45DC-947B-A13283C205D7}"/>
              </a:ext>
            </a:extLst>
          </p:cNvPr>
          <p:cNvPicPr>
            <a:picLocks noGrp="1" noChangeAspect="1"/>
          </p:cNvPicPr>
          <p:nvPr>
            <p:ph sz="quarter" idx="14"/>
          </p:nvPr>
        </p:nvPicPr>
        <p:blipFill>
          <a:blip r:embed="rId3"/>
          <a:stretch>
            <a:fillRect/>
          </a:stretch>
        </p:blipFill>
        <p:spPr>
          <a:xfrm>
            <a:off x="2684463" y="1399243"/>
            <a:ext cx="7141708" cy="4595157"/>
          </a:xfrm>
        </p:spPr>
      </p:pic>
    </p:spTree>
    <p:extLst>
      <p:ext uri="{BB962C8B-B14F-4D97-AF65-F5344CB8AC3E}">
        <p14:creationId xmlns:p14="http://schemas.microsoft.com/office/powerpoint/2010/main" val="117252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348A28E-C266-412D-8381-39192AF2619D}"/>
              </a:ext>
            </a:extLst>
          </p:cNvPr>
          <p:cNvSpPr>
            <a:spLocks noGrp="1"/>
          </p:cNvSpPr>
          <p:nvPr>
            <p:ph sz="half" idx="2"/>
          </p:nvPr>
        </p:nvSpPr>
        <p:spPr>
          <a:xfrm>
            <a:off x="6591554" y="584789"/>
            <a:ext cx="5181600" cy="6106297"/>
          </a:xfrm>
        </p:spPr>
        <p:txBody>
          <a:bodyPr/>
          <a:lstStyle/>
          <a:p>
            <a:pPr marL="0" indent="0">
              <a:buNone/>
            </a:pPr>
            <a:r>
              <a:rPr lang="en-US" sz="1800" b="1" dirty="0"/>
              <a:t>Licensing Power BI </a:t>
            </a:r>
          </a:p>
          <a:p>
            <a:r>
              <a:rPr lang="en-US" b="1" dirty="0"/>
              <a:t>Power Bi Desktop </a:t>
            </a:r>
          </a:p>
          <a:p>
            <a:pPr lvl="1"/>
            <a:r>
              <a:rPr lang="en-US" sz="1200" dirty="0"/>
              <a:t>Free download to create Power BI content </a:t>
            </a:r>
          </a:p>
          <a:p>
            <a:r>
              <a:rPr lang="en-US" b="1" dirty="0"/>
              <a:t>Power BI Free </a:t>
            </a:r>
          </a:p>
          <a:p>
            <a:pPr lvl="1"/>
            <a:r>
              <a:rPr lang="en-US" sz="1200" dirty="0"/>
              <a:t>Use of Power BU service to connect to data and create reports and dashboard</a:t>
            </a:r>
          </a:p>
          <a:p>
            <a:pPr lvl="1"/>
            <a:r>
              <a:rPr lang="en-US" sz="1200" dirty="0"/>
              <a:t>Can’t share content with other people</a:t>
            </a:r>
          </a:p>
          <a:p>
            <a:r>
              <a:rPr lang="en-US" b="1" dirty="0"/>
              <a:t>Power BI Pro </a:t>
            </a:r>
          </a:p>
          <a:p>
            <a:pPr lvl="1"/>
            <a:r>
              <a:rPr lang="en-US" sz="1200" dirty="0"/>
              <a:t>$ 24.50 per user per year </a:t>
            </a:r>
          </a:p>
          <a:p>
            <a:pPr lvl="1"/>
            <a:r>
              <a:rPr lang="en-US" sz="1200" dirty="0"/>
              <a:t>Included in Office 365 A5 and Microsoft 365 A5</a:t>
            </a:r>
          </a:p>
          <a:p>
            <a:pPr lvl="1"/>
            <a:r>
              <a:rPr lang="en-US" sz="1200" dirty="0"/>
              <a:t>Required for all users who share content </a:t>
            </a:r>
          </a:p>
          <a:p>
            <a:pPr lvl="1"/>
            <a:r>
              <a:rPr lang="en-US" sz="1200" dirty="0"/>
              <a:t>Required for all users who consume shared content, apart from content published to the web, or printed content </a:t>
            </a:r>
          </a:p>
          <a:p>
            <a:r>
              <a:rPr lang="en-US" b="1" dirty="0"/>
              <a:t>Power BI Premium per User </a:t>
            </a:r>
          </a:p>
          <a:p>
            <a:pPr lvl="1"/>
            <a:r>
              <a:rPr lang="en-US" sz="1200" b="1" dirty="0"/>
              <a:t>$51.50 per user per year</a:t>
            </a:r>
          </a:p>
          <a:p>
            <a:pPr lvl="1"/>
            <a:r>
              <a:rPr lang="en-US" sz="1200" dirty="0"/>
              <a:t>Includes all the features of Pro licenses along with capabilities only available in Premium </a:t>
            </a:r>
          </a:p>
          <a:p>
            <a:r>
              <a:rPr lang="en-US" b="1" dirty="0"/>
              <a:t>Power BI Report Server </a:t>
            </a:r>
          </a:p>
          <a:p>
            <a:pPr lvl="1"/>
            <a:r>
              <a:rPr lang="en-US" sz="1200" dirty="0"/>
              <a:t>Power BI Pro licenses required for content publishers</a:t>
            </a:r>
          </a:p>
          <a:p>
            <a:pPr lvl="1"/>
            <a:r>
              <a:rPr lang="en-US" sz="1200" dirty="0"/>
              <a:t>Use rights for customers with active SA on SQL ENT Core licenses</a:t>
            </a:r>
            <a:endParaRPr lang="en-US" b="1" dirty="0"/>
          </a:p>
          <a:p>
            <a:pPr lvl="1"/>
            <a:endParaRPr lang="en-US" dirty="0"/>
          </a:p>
          <a:p>
            <a:pPr marL="0" indent="0">
              <a:buNone/>
            </a:pPr>
            <a:endParaRPr lang="en-US" dirty="0"/>
          </a:p>
        </p:txBody>
      </p:sp>
      <p:sp>
        <p:nvSpPr>
          <p:cNvPr id="5" name="Title 4">
            <a:extLst>
              <a:ext uri="{FF2B5EF4-FFF2-40B4-BE49-F238E27FC236}">
                <a16:creationId xmlns:a16="http://schemas.microsoft.com/office/drawing/2014/main" id="{069CC7BD-29BB-4CE5-96AF-BED55BD6DA6A}"/>
              </a:ext>
            </a:extLst>
          </p:cNvPr>
          <p:cNvSpPr>
            <a:spLocks noGrp="1"/>
          </p:cNvSpPr>
          <p:nvPr>
            <p:ph type="title"/>
          </p:nvPr>
        </p:nvSpPr>
        <p:spPr/>
        <p:txBody>
          <a:bodyPr/>
          <a:lstStyle/>
          <a:p>
            <a:r>
              <a:rPr lang="en-US" dirty="0"/>
              <a:t>What is Power BI?</a:t>
            </a:r>
          </a:p>
        </p:txBody>
      </p:sp>
      <p:sp>
        <p:nvSpPr>
          <p:cNvPr id="6" name="Content Placeholder 5">
            <a:extLst>
              <a:ext uri="{FF2B5EF4-FFF2-40B4-BE49-F238E27FC236}">
                <a16:creationId xmlns:a16="http://schemas.microsoft.com/office/drawing/2014/main" id="{525C0319-B24B-4C55-AD2F-5603A8EECBE4}"/>
              </a:ext>
            </a:extLst>
          </p:cNvPr>
          <p:cNvSpPr>
            <a:spLocks noGrp="1"/>
          </p:cNvSpPr>
          <p:nvPr>
            <p:ph idx="1"/>
          </p:nvPr>
        </p:nvSpPr>
        <p:spPr>
          <a:xfrm>
            <a:off x="360000" y="2387918"/>
            <a:ext cx="5045121" cy="3504882"/>
          </a:xfrm>
        </p:spPr>
        <p:txBody>
          <a:bodyPr/>
          <a:lstStyle/>
          <a:p>
            <a:r>
              <a:rPr lang="en-US" sz="1400" b="1" dirty="0">
                <a:solidFill>
                  <a:schemeClr val="tx1"/>
                </a:solidFill>
                <a:latin typeface="+mn-lt"/>
              </a:rPr>
              <a:t>Create amazing data experiences </a:t>
            </a:r>
            <a:r>
              <a:rPr lang="en-US" sz="1400" dirty="0">
                <a:solidFill>
                  <a:schemeClr val="tx1"/>
                </a:solidFill>
                <a:latin typeface="+mn-lt"/>
              </a:rPr>
              <a:t>- </a:t>
            </a:r>
            <a:r>
              <a:rPr lang="en-US" sz="1400" b="0" i="0" dirty="0">
                <a:solidFill>
                  <a:srgbClr val="191919"/>
                </a:solidFill>
                <a:effectLst/>
                <a:latin typeface="Segoe UI" panose="020B0502040204020203" pitchFamily="34" charset="0"/>
              </a:rPr>
              <a:t>Easily connect to, model, and visualize your data, creating memorable reports personalized with your KPIs and brand. </a:t>
            </a:r>
          </a:p>
          <a:p>
            <a:r>
              <a:rPr lang="en-US" sz="1400" b="1" i="0" dirty="0">
                <a:solidFill>
                  <a:srgbClr val="191919"/>
                </a:solidFill>
                <a:effectLst/>
                <a:latin typeface="+mn-lt"/>
              </a:rPr>
              <a:t>Gain insight from your largest BI deployments - </a:t>
            </a:r>
            <a:r>
              <a:rPr lang="en-US" sz="1400" b="0" i="0" dirty="0">
                <a:solidFill>
                  <a:srgbClr val="191919"/>
                </a:solidFill>
                <a:effectLst/>
                <a:latin typeface="+mn-lt"/>
              </a:rPr>
              <a:t>Make the most of your big data investments by connecting to all your data sources with the scale to analyze, share, and promote insights across your organization while maintaining data accuracy, consistency, and security.</a:t>
            </a:r>
            <a:endParaRPr lang="en-US" sz="1400" b="1" i="0" dirty="0">
              <a:solidFill>
                <a:srgbClr val="191919"/>
              </a:solidFill>
              <a:effectLst/>
              <a:latin typeface="+mn-lt"/>
            </a:endParaRPr>
          </a:p>
          <a:p>
            <a:r>
              <a:rPr lang="en-US" sz="1400" b="1" i="0" dirty="0">
                <a:solidFill>
                  <a:srgbClr val="191919"/>
                </a:solidFill>
                <a:effectLst/>
                <a:latin typeface="+mn-lt"/>
              </a:rPr>
              <a:t>Make decisions with confidence - </a:t>
            </a:r>
            <a:r>
              <a:rPr lang="en-US" sz="1400" b="0" i="0" dirty="0">
                <a:solidFill>
                  <a:srgbClr val="191919"/>
                </a:solidFill>
                <a:effectLst/>
                <a:latin typeface="+mn-lt"/>
              </a:rPr>
              <a:t>Work together easily on the same data, collaborate on reports, and share insights across popular Microsoft Office applications such as Microsoft Teams and Excel—empowering everyone in your organization to quickly make data-driven decisions that drive strategic actions.</a:t>
            </a:r>
            <a:endParaRPr lang="en-US" sz="1400" b="1" i="0" dirty="0">
              <a:solidFill>
                <a:srgbClr val="191919"/>
              </a:solidFill>
              <a:effectLst/>
              <a:latin typeface="+mn-lt"/>
            </a:endParaRPr>
          </a:p>
          <a:p>
            <a:endParaRPr lang="en-US" dirty="0">
              <a:solidFill>
                <a:schemeClr val="tx1"/>
              </a:solidFill>
              <a:latin typeface="+mn-lt"/>
            </a:endParaRPr>
          </a:p>
        </p:txBody>
      </p:sp>
      <p:sp>
        <p:nvSpPr>
          <p:cNvPr id="7" name="Text Placeholder 6">
            <a:extLst>
              <a:ext uri="{FF2B5EF4-FFF2-40B4-BE49-F238E27FC236}">
                <a16:creationId xmlns:a16="http://schemas.microsoft.com/office/drawing/2014/main" id="{CC52D514-A52E-461E-A8EF-A3D93B70318A}"/>
              </a:ext>
            </a:extLst>
          </p:cNvPr>
          <p:cNvSpPr>
            <a:spLocks noGrp="1"/>
          </p:cNvSpPr>
          <p:nvPr>
            <p:ph type="body" sz="quarter" idx="14"/>
          </p:nvPr>
        </p:nvSpPr>
        <p:spPr/>
        <p:txBody>
          <a:bodyPr/>
          <a:lstStyle/>
          <a:p>
            <a:r>
              <a:rPr lang="en-US" dirty="0"/>
              <a:t>How do I license it?</a:t>
            </a:r>
          </a:p>
        </p:txBody>
      </p:sp>
    </p:spTree>
    <p:extLst>
      <p:ext uri="{BB962C8B-B14F-4D97-AF65-F5344CB8AC3E}">
        <p14:creationId xmlns:p14="http://schemas.microsoft.com/office/powerpoint/2010/main" val="350012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101A2-EF68-4A8C-92F3-48AD064582BD}"/>
              </a:ext>
            </a:extLst>
          </p:cNvPr>
          <p:cNvSpPr>
            <a:spLocks noGrp="1"/>
          </p:cNvSpPr>
          <p:nvPr>
            <p:ph sz="half" idx="2"/>
          </p:nvPr>
        </p:nvSpPr>
        <p:spPr/>
        <p:txBody>
          <a:bodyPr/>
          <a:lstStyle/>
          <a:p>
            <a:pPr marL="0" indent="0">
              <a:buNone/>
            </a:pPr>
            <a:r>
              <a:rPr lang="en-US" b="1" dirty="0"/>
              <a:t>Power Apps per User </a:t>
            </a:r>
          </a:p>
          <a:p>
            <a:pPr marL="0" indent="0">
              <a:buNone/>
            </a:pPr>
            <a:r>
              <a:rPr lang="en-US" sz="1400" dirty="0"/>
              <a:t>$ 50.40 per user per year  </a:t>
            </a:r>
          </a:p>
          <a:p>
            <a:r>
              <a:rPr lang="en-US" sz="1400" dirty="0"/>
              <a:t>A single license enables a user to access any number of apps and portal across any environments</a:t>
            </a:r>
          </a:p>
          <a:p>
            <a:r>
              <a:rPr lang="en-US" sz="1400" dirty="0"/>
              <a:t>Licenses are assigned to the user via the Microsoft 365 Admin Center </a:t>
            </a:r>
          </a:p>
          <a:p>
            <a:pPr marL="0" indent="0">
              <a:buNone/>
            </a:pPr>
            <a:r>
              <a:rPr lang="en-US" dirty="0">
                <a:solidFill>
                  <a:schemeClr val="accent3"/>
                </a:solidFill>
              </a:rPr>
              <a:t>Best for businesses that want one license for each user, regardless of the number of apps the need to run. </a:t>
            </a:r>
          </a:p>
          <a:p>
            <a:pPr marL="0" indent="0">
              <a:buNone/>
            </a:pPr>
            <a:r>
              <a:rPr lang="en-US" b="1" dirty="0"/>
              <a:t>Power Apps per App</a:t>
            </a:r>
          </a:p>
          <a:p>
            <a:pPr marL="0" indent="0">
              <a:buNone/>
            </a:pPr>
            <a:r>
              <a:rPr lang="en-US" sz="1400" dirty="0"/>
              <a:t>$ 100.80 per user per year</a:t>
            </a:r>
          </a:p>
          <a:p>
            <a:r>
              <a:rPr lang="en-US" sz="1400" dirty="0"/>
              <a:t>A single license enables a user to access 2 apps and 1 portal within an environment </a:t>
            </a:r>
          </a:p>
          <a:p>
            <a:r>
              <a:rPr lang="en-US" sz="1400" dirty="0"/>
              <a:t>Licenses are assigned to one environment via the Power Platform Admin Center </a:t>
            </a:r>
          </a:p>
          <a:p>
            <a:r>
              <a:rPr lang="en-US" sz="1400" dirty="0"/>
              <a:t>Licenses are allocated to users when an app in an environment is shared with a user </a:t>
            </a:r>
          </a:p>
          <a:p>
            <a:pPr marL="0" indent="0">
              <a:buNone/>
            </a:pPr>
            <a:r>
              <a:rPr lang="en-US" dirty="0">
                <a:solidFill>
                  <a:schemeClr val="accent3"/>
                </a:solidFill>
              </a:rPr>
              <a:t>Best for businesses that want to license each user for a single app, the flexibility to stack licenses for additional apps </a:t>
            </a:r>
          </a:p>
          <a:p>
            <a:endParaRPr lang="en-US" sz="1400" dirty="0"/>
          </a:p>
        </p:txBody>
      </p:sp>
      <p:sp>
        <p:nvSpPr>
          <p:cNvPr id="3" name="Title 2">
            <a:extLst>
              <a:ext uri="{FF2B5EF4-FFF2-40B4-BE49-F238E27FC236}">
                <a16:creationId xmlns:a16="http://schemas.microsoft.com/office/drawing/2014/main" id="{B2351354-9B1B-4413-AC59-D9687E7AFAC6}"/>
              </a:ext>
            </a:extLst>
          </p:cNvPr>
          <p:cNvSpPr>
            <a:spLocks noGrp="1"/>
          </p:cNvSpPr>
          <p:nvPr>
            <p:ph type="title"/>
          </p:nvPr>
        </p:nvSpPr>
        <p:spPr/>
        <p:txBody>
          <a:bodyPr/>
          <a:lstStyle/>
          <a:p>
            <a:r>
              <a:rPr lang="en-US" dirty="0"/>
              <a:t>What are Powers Apps?</a:t>
            </a:r>
          </a:p>
        </p:txBody>
      </p:sp>
      <p:sp>
        <p:nvSpPr>
          <p:cNvPr id="4" name="Content Placeholder 3">
            <a:extLst>
              <a:ext uri="{FF2B5EF4-FFF2-40B4-BE49-F238E27FC236}">
                <a16:creationId xmlns:a16="http://schemas.microsoft.com/office/drawing/2014/main" id="{64848906-4C1A-4BEB-958B-5B183DFA0173}"/>
              </a:ext>
            </a:extLst>
          </p:cNvPr>
          <p:cNvSpPr>
            <a:spLocks noGrp="1"/>
          </p:cNvSpPr>
          <p:nvPr>
            <p:ph idx="1"/>
          </p:nvPr>
        </p:nvSpPr>
        <p:spPr>
          <a:xfrm>
            <a:off x="360000" y="2387918"/>
            <a:ext cx="5045121" cy="3789044"/>
          </a:xfrm>
        </p:spPr>
        <p:txBody>
          <a:bodyPr/>
          <a:lstStyle/>
          <a:p>
            <a:pPr marL="0" indent="0">
              <a:buNone/>
            </a:pPr>
            <a:r>
              <a:rPr lang="en-US" sz="1800" b="1" i="0" u="none" strike="noStrike" baseline="0" dirty="0">
                <a:solidFill>
                  <a:srgbClr val="000000"/>
                </a:solidFill>
                <a:latin typeface="+mn-lt"/>
              </a:rPr>
              <a:t>Power Apps picks up where other solutions fall short </a:t>
            </a:r>
          </a:p>
          <a:p>
            <a:pPr marL="0" indent="0">
              <a:buNone/>
            </a:pPr>
            <a:r>
              <a:rPr lang="en-US" sz="1400" dirty="0">
                <a:solidFill>
                  <a:srgbClr val="000000"/>
                </a:solidFill>
                <a:latin typeface="+mn-lt"/>
              </a:rPr>
              <a:t>Some Solutions are best solved by off-the-shelf SaaS Solutions</a:t>
            </a:r>
          </a:p>
          <a:p>
            <a:pPr marL="0" indent="0">
              <a:buNone/>
            </a:pPr>
            <a:r>
              <a:rPr lang="en-US" sz="1400" b="1" dirty="0">
                <a:solidFill>
                  <a:schemeClr val="accent3"/>
                </a:solidFill>
                <a:latin typeface="+mn-lt"/>
              </a:rPr>
              <a:t>But there isn’t always “an app for that.”</a:t>
            </a:r>
          </a:p>
          <a:p>
            <a:pPr marL="0" indent="0">
              <a:buNone/>
            </a:pPr>
            <a:r>
              <a:rPr lang="en-US" sz="1400" dirty="0">
                <a:solidFill>
                  <a:schemeClr val="tx1"/>
                </a:solidFill>
                <a:latin typeface="+mn-lt"/>
              </a:rPr>
              <a:t>Some processes are best solved by traditional custom development an organization can invest in. </a:t>
            </a:r>
          </a:p>
          <a:p>
            <a:pPr marL="0" indent="0">
              <a:buNone/>
            </a:pPr>
            <a:r>
              <a:rPr lang="en-US" sz="1400" b="1" dirty="0">
                <a:solidFill>
                  <a:schemeClr val="accent3"/>
                </a:solidFill>
                <a:latin typeface="+mn-lt"/>
              </a:rPr>
              <a:t>But there is only so much traditional custom app development an organization can invest in. </a:t>
            </a:r>
          </a:p>
          <a:p>
            <a:pPr marL="0" indent="0">
              <a:buNone/>
            </a:pPr>
            <a:r>
              <a:rPr lang="en-US" sz="1400" dirty="0">
                <a:solidFill>
                  <a:schemeClr val="tx1"/>
                </a:solidFill>
                <a:latin typeface="+mn-lt"/>
              </a:rPr>
              <a:t>Everything else is a missed opportunity to optimize and innovate.</a:t>
            </a:r>
          </a:p>
          <a:p>
            <a:pPr marL="0" indent="0">
              <a:buNone/>
            </a:pPr>
            <a:r>
              <a:rPr lang="en-US" sz="1400" b="1" dirty="0">
                <a:solidFill>
                  <a:schemeClr val="accent3"/>
                </a:solidFill>
                <a:latin typeface="+mn-lt"/>
              </a:rPr>
              <a:t>The Power Apps low-code development platform solves this for you. </a:t>
            </a:r>
          </a:p>
        </p:txBody>
      </p:sp>
      <p:sp>
        <p:nvSpPr>
          <p:cNvPr id="5" name="Text Placeholder 4">
            <a:extLst>
              <a:ext uri="{FF2B5EF4-FFF2-40B4-BE49-F238E27FC236}">
                <a16:creationId xmlns:a16="http://schemas.microsoft.com/office/drawing/2014/main" id="{E5B7FB06-5B0B-4A4E-A16D-E64DEE7CD281}"/>
              </a:ext>
            </a:extLst>
          </p:cNvPr>
          <p:cNvSpPr>
            <a:spLocks noGrp="1"/>
          </p:cNvSpPr>
          <p:nvPr>
            <p:ph type="body" sz="quarter" idx="14"/>
          </p:nvPr>
        </p:nvSpPr>
        <p:spPr>
          <a:xfrm>
            <a:off x="360000" y="1911668"/>
            <a:ext cx="5240447" cy="476250"/>
          </a:xfrm>
        </p:spPr>
        <p:txBody>
          <a:bodyPr/>
          <a:lstStyle/>
          <a:p>
            <a:r>
              <a:rPr lang="en-US" sz="2000" dirty="0"/>
              <a:t>How are Power Apps licensed? </a:t>
            </a:r>
            <a:endParaRPr lang="en-US" dirty="0"/>
          </a:p>
        </p:txBody>
      </p:sp>
    </p:spTree>
    <p:extLst>
      <p:ext uri="{BB962C8B-B14F-4D97-AF65-F5344CB8AC3E}">
        <p14:creationId xmlns:p14="http://schemas.microsoft.com/office/powerpoint/2010/main" val="304909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78FFD3F8-A4CE-E047-A11D-76334A290FE8}"/>
              </a:ext>
            </a:extLst>
          </p:cNvPr>
          <p:cNvGraphicFramePr>
            <a:graphicFrameLocks noGrp="1"/>
          </p:cNvGraphicFramePr>
          <p:nvPr>
            <p:extLst>
              <p:ext uri="{D42A27DB-BD31-4B8C-83A1-F6EECF244321}">
                <p14:modId xmlns:p14="http://schemas.microsoft.com/office/powerpoint/2010/main" val="3362823511"/>
              </p:ext>
            </p:extLst>
          </p:nvPr>
        </p:nvGraphicFramePr>
        <p:xfrm>
          <a:off x="1296063" y="2829828"/>
          <a:ext cx="6394522" cy="3520176"/>
        </p:xfrm>
        <a:graphic>
          <a:graphicData uri="http://schemas.openxmlformats.org/drawingml/2006/table">
            <a:tbl>
              <a:tblPr firstRow="1" bandRow="1">
                <a:tableStyleId>{69CF1AB2-1976-4502-BF36-3FF5EA218861}</a:tableStyleId>
              </a:tblPr>
              <a:tblGrid>
                <a:gridCol w="6394522">
                  <a:extLst>
                    <a:ext uri="{9D8B030D-6E8A-4147-A177-3AD203B41FA5}">
                      <a16:colId xmlns:a16="http://schemas.microsoft.com/office/drawing/2014/main" val="247577077"/>
                    </a:ext>
                  </a:extLst>
                </a:gridCol>
              </a:tblGrid>
              <a:tr h="440022">
                <a:tc>
                  <a:txBody>
                    <a:bodyPr/>
                    <a:lstStyle/>
                    <a:p>
                      <a:pPr marL="457200" lvl="1" indent="0">
                        <a:buFont typeface="+mj-lt"/>
                        <a:buNone/>
                      </a:pPr>
                      <a:r>
                        <a:rPr lang="en-US" sz="1400" b="0" spc="0" dirty="0">
                          <a:ln>
                            <a:noFill/>
                          </a:ln>
                          <a:solidFill>
                            <a:schemeClr val="bg1"/>
                          </a:solidFill>
                        </a:rPr>
                        <a:t>New SHI Microsoft Practice Overview &amp; Introduction of Team </a:t>
                      </a:r>
                    </a:p>
                  </a:txBody>
                  <a:tcPr marB="91440" anchor="b">
                    <a:lnL w="12700" cmpd="sng">
                      <a:noFill/>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3901063"/>
                  </a:ext>
                </a:extLst>
              </a:tr>
              <a:tr h="440022">
                <a:tc>
                  <a:txBody>
                    <a:bodyPr/>
                    <a:lstStyle/>
                    <a:p>
                      <a:pPr marL="457200" lvl="1" indent="0">
                        <a:buFont typeface="+mj-lt"/>
                        <a:buNone/>
                      </a:pPr>
                      <a:r>
                        <a:rPr lang="en-US" sz="1400" dirty="0">
                          <a:ln>
                            <a:noFill/>
                          </a:ln>
                          <a:solidFill>
                            <a:schemeClr val="bg1"/>
                          </a:solidFill>
                        </a:rPr>
                        <a:t>Agreement Basics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940955"/>
                  </a:ext>
                </a:extLst>
              </a:tr>
              <a:tr h="440022">
                <a:tc>
                  <a:txBody>
                    <a:bodyPr/>
                    <a:lstStyle/>
                    <a:p>
                      <a:pPr marL="457200" lvl="1" indent="0">
                        <a:buFont typeface="+mj-lt"/>
                        <a:buNone/>
                      </a:pPr>
                      <a:r>
                        <a:rPr lang="en-US" sz="1400" dirty="0">
                          <a:ln>
                            <a:noFill/>
                          </a:ln>
                          <a:solidFill>
                            <a:schemeClr val="bg1"/>
                          </a:solidFill>
                        </a:rPr>
                        <a:t>Timeline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40101"/>
                  </a:ext>
                </a:extLst>
              </a:tr>
              <a:tr h="440022">
                <a:tc>
                  <a:txBody>
                    <a:bodyPr/>
                    <a:lstStyle/>
                    <a:p>
                      <a:pPr marL="457200" lvl="1" indent="0">
                        <a:buFont typeface="+mj-lt"/>
                        <a:buNone/>
                      </a:pPr>
                      <a:r>
                        <a:rPr lang="en-US" sz="1400" dirty="0">
                          <a:ln>
                            <a:noFill/>
                          </a:ln>
                          <a:solidFill>
                            <a:schemeClr val="bg1"/>
                          </a:solidFill>
                        </a:rPr>
                        <a:t>Overview of Assignments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179964"/>
                  </a:ext>
                </a:extLst>
              </a:tr>
              <a:tr h="440022">
                <a:tc>
                  <a:txBody>
                    <a:bodyPr/>
                    <a:lstStyle/>
                    <a:p>
                      <a:pPr marL="457200" lvl="1" indent="0">
                        <a:buFont typeface="+mj-lt"/>
                        <a:buNone/>
                      </a:pPr>
                      <a:r>
                        <a:rPr lang="en-US" sz="1400" dirty="0">
                          <a:ln>
                            <a:noFill/>
                          </a:ln>
                          <a:solidFill>
                            <a:schemeClr val="bg1"/>
                          </a:solidFill>
                        </a:rPr>
                        <a:t>Product Highlights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0388782"/>
                  </a:ext>
                </a:extLst>
              </a:tr>
              <a:tr h="440022">
                <a:tc>
                  <a:txBody>
                    <a:bodyPr/>
                    <a:lstStyle/>
                    <a:p>
                      <a:pPr marL="457200" lvl="1" indent="0">
                        <a:buFont typeface="+mj-lt"/>
                        <a:buNone/>
                      </a:pPr>
                      <a:r>
                        <a:rPr lang="en-US" sz="1400" dirty="0">
                          <a:ln>
                            <a:noFill/>
                          </a:ln>
                          <a:solidFill>
                            <a:schemeClr val="bg1"/>
                          </a:solidFill>
                        </a:rPr>
                        <a:t>M365 Entitlements &amp; EES Benefits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091225"/>
                  </a:ext>
                </a:extLst>
              </a:tr>
              <a:tr h="440022">
                <a:tc>
                  <a:txBody>
                    <a:bodyPr/>
                    <a:lstStyle/>
                    <a:p>
                      <a:pPr marL="457200" lvl="1" indent="0">
                        <a:buFont typeface="+mj-lt"/>
                        <a:buNone/>
                      </a:pPr>
                      <a:r>
                        <a:rPr lang="en-US" sz="1400" dirty="0">
                          <a:ln>
                            <a:noFill/>
                          </a:ln>
                          <a:solidFill>
                            <a:schemeClr val="bg1"/>
                          </a:solidFill>
                        </a:rPr>
                        <a:t>Microsoft Support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6336054"/>
                  </a:ext>
                </a:extLst>
              </a:tr>
              <a:tr h="440022">
                <a:tc>
                  <a:txBody>
                    <a:bodyPr/>
                    <a:lstStyle/>
                    <a:p>
                      <a:pPr marL="457200" lvl="1" indent="0">
                        <a:buFont typeface="+mj-lt"/>
                        <a:buNone/>
                      </a:pPr>
                      <a:r>
                        <a:rPr lang="en-US" sz="1400" dirty="0">
                          <a:ln>
                            <a:noFill/>
                          </a:ln>
                          <a:solidFill>
                            <a:schemeClr val="bg1"/>
                          </a:solidFill>
                        </a:rPr>
                        <a:t>SHI Microsoft Services – Review </a:t>
                      </a:r>
                    </a:p>
                  </a:txBody>
                  <a:tcPr marB="91440" anchor="b">
                    <a:lnL w="12700" cmpd="sng">
                      <a:noFill/>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1271114"/>
                  </a:ext>
                </a:extLst>
              </a:tr>
            </a:tbl>
          </a:graphicData>
        </a:graphic>
      </p:graphicFrame>
      <p:sp>
        <p:nvSpPr>
          <p:cNvPr id="4" name="TextBox 3">
            <a:extLst>
              <a:ext uri="{FF2B5EF4-FFF2-40B4-BE49-F238E27FC236}">
                <a16:creationId xmlns:a16="http://schemas.microsoft.com/office/drawing/2014/main" id="{B993267A-729F-6C4C-AD8E-7010751925B9}"/>
              </a:ext>
            </a:extLst>
          </p:cNvPr>
          <p:cNvSpPr txBox="1"/>
          <p:nvPr/>
        </p:nvSpPr>
        <p:spPr>
          <a:xfrm>
            <a:off x="1316695" y="2845730"/>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01.</a:t>
            </a:r>
          </a:p>
        </p:txBody>
      </p:sp>
      <p:sp>
        <p:nvSpPr>
          <p:cNvPr id="6" name="TextBox 5">
            <a:extLst>
              <a:ext uri="{FF2B5EF4-FFF2-40B4-BE49-F238E27FC236}">
                <a16:creationId xmlns:a16="http://schemas.microsoft.com/office/drawing/2014/main" id="{E12C64FC-F271-6D48-8ABC-0EA971100247}"/>
              </a:ext>
            </a:extLst>
          </p:cNvPr>
          <p:cNvSpPr txBox="1"/>
          <p:nvPr/>
        </p:nvSpPr>
        <p:spPr>
          <a:xfrm>
            <a:off x="1332598" y="3323845"/>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02.</a:t>
            </a:r>
          </a:p>
        </p:txBody>
      </p:sp>
      <p:sp>
        <p:nvSpPr>
          <p:cNvPr id="7" name="TextBox 6">
            <a:extLst>
              <a:ext uri="{FF2B5EF4-FFF2-40B4-BE49-F238E27FC236}">
                <a16:creationId xmlns:a16="http://schemas.microsoft.com/office/drawing/2014/main" id="{120B7288-0FF8-AB49-88EF-685D2B5824BD}"/>
              </a:ext>
            </a:extLst>
          </p:cNvPr>
          <p:cNvSpPr txBox="1"/>
          <p:nvPr/>
        </p:nvSpPr>
        <p:spPr>
          <a:xfrm>
            <a:off x="1316695" y="3776556"/>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03.</a:t>
            </a:r>
          </a:p>
        </p:txBody>
      </p:sp>
      <p:sp>
        <p:nvSpPr>
          <p:cNvPr id="8" name="TextBox 7">
            <a:extLst>
              <a:ext uri="{FF2B5EF4-FFF2-40B4-BE49-F238E27FC236}">
                <a16:creationId xmlns:a16="http://schemas.microsoft.com/office/drawing/2014/main" id="{D4FBE5E2-2530-0045-BAF1-988D43E070C7}"/>
              </a:ext>
            </a:extLst>
          </p:cNvPr>
          <p:cNvSpPr txBox="1"/>
          <p:nvPr/>
        </p:nvSpPr>
        <p:spPr>
          <a:xfrm>
            <a:off x="1316694" y="4199119"/>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04.</a:t>
            </a:r>
          </a:p>
        </p:txBody>
      </p:sp>
      <p:sp>
        <p:nvSpPr>
          <p:cNvPr id="9" name="TextBox 8">
            <a:extLst>
              <a:ext uri="{FF2B5EF4-FFF2-40B4-BE49-F238E27FC236}">
                <a16:creationId xmlns:a16="http://schemas.microsoft.com/office/drawing/2014/main" id="{B389EC5B-A3E1-644E-A8FA-2A1B3695B0A7}"/>
              </a:ext>
            </a:extLst>
          </p:cNvPr>
          <p:cNvSpPr txBox="1"/>
          <p:nvPr/>
        </p:nvSpPr>
        <p:spPr>
          <a:xfrm>
            <a:off x="1316693" y="4651830"/>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05.</a:t>
            </a:r>
          </a:p>
        </p:txBody>
      </p:sp>
      <p:sp>
        <p:nvSpPr>
          <p:cNvPr id="10" name="TextBox 9">
            <a:extLst>
              <a:ext uri="{FF2B5EF4-FFF2-40B4-BE49-F238E27FC236}">
                <a16:creationId xmlns:a16="http://schemas.microsoft.com/office/drawing/2014/main" id="{C6DD825F-0597-AA40-B446-DC7801A6FEEC}"/>
              </a:ext>
            </a:extLst>
          </p:cNvPr>
          <p:cNvSpPr txBox="1"/>
          <p:nvPr/>
        </p:nvSpPr>
        <p:spPr>
          <a:xfrm>
            <a:off x="1316693" y="5066441"/>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06.</a:t>
            </a:r>
          </a:p>
        </p:txBody>
      </p:sp>
      <p:sp>
        <p:nvSpPr>
          <p:cNvPr id="11" name="TextBox 10">
            <a:extLst>
              <a:ext uri="{FF2B5EF4-FFF2-40B4-BE49-F238E27FC236}">
                <a16:creationId xmlns:a16="http://schemas.microsoft.com/office/drawing/2014/main" id="{1B40CAFA-9029-CE41-9E53-24AE111676EF}"/>
              </a:ext>
            </a:extLst>
          </p:cNvPr>
          <p:cNvSpPr txBox="1"/>
          <p:nvPr/>
        </p:nvSpPr>
        <p:spPr>
          <a:xfrm>
            <a:off x="1316692" y="5519152"/>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07.</a:t>
            </a:r>
          </a:p>
        </p:txBody>
      </p:sp>
      <p:sp>
        <p:nvSpPr>
          <p:cNvPr id="12" name="TextBox 11">
            <a:extLst>
              <a:ext uri="{FF2B5EF4-FFF2-40B4-BE49-F238E27FC236}">
                <a16:creationId xmlns:a16="http://schemas.microsoft.com/office/drawing/2014/main" id="{3DB4AED1-C27C-FC46-B76D-C1F90655553E}"/>
              </a:ext>
            </a:extLst>
          </p:cNvPr>
          <p:cNvSpPr txBox="1"/>
          <p:nvPr/>
        </p:nvSpPr>
        <p:spPr>
          <a:xfrm>
            <a:off x="1324643" y="5971864"/>
            <a:ext cx="752483" cy="369332"/>
          </a:xfrm>
          <a:prstGeom prst="rect">
            <a:avLst/>
          </a:prstGeom>
          <a:noFill/>
        </p:spPr>
        <p:txBody>
          <a:bodyPr wrap="none" rtlCol="0" anchor="ctr" anchorCtr="0">
            <a:noAutofit/>
          </a:bodyPr>
          <a:lstStyle/>
          <a:p>
            <a:r>
              <a:rPr lang="en-US" sz="1400" b="1" dirty="0">
                <a:solidFill>
                  <a:schemeClr val="accent5"/>
                </a:solidFill>
                <a:latin typeface="Times New Roman" panose="02020603050405020304" pitchFamily="18" charset="0"/>
                <a:cs typeface="Times New Roman" panose="02020603050405020304" pitchFamily="18" charset="0"/>
              </a:rPr>
              <a:t>08.</a:t>
            </a:r>
          </a:p>
        </p:txBody>
      </p:sp>
    </p:spTree>
    <p:extLst>
      <p:ext uri="{BB962C8B-B14F-4D97-AF65-F5344CB8AC3E}">
        <p14:creationId xmlns:p14="http://schemas.microsoft.com/office/powerpoint/2010/main" val="3781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48B472-5CFC-4C40-9D2E-68049CC1659F}"/>
              </a:ext>
            </a:extLst>
          </p:cNvPr>
          <p:cNvSpPr>
            <a:spLocks noGrp="1"/>
          </p:cNvSpPr>
          <p:nvPr>
            <p:ph sz="half" idx="2"/>
          </p:nvPr>
        </p:nvSpPr>
        <p:spPr/>
        <p:txBody>
          <a:bodyPr/>
          <a:lstStyle/>
          <a:p>
            <a:pPr marL="0" indent="0">
              <a:buNone/>
            </a:pPr>
            <a:r>
              <a:rPr lang="en-US" b="1" dirty="0"/>
              <a:t>Power Automate per User </a:t>
            </a:r>
          </a:p>
          <a:p>
            <a:pPr marL="0" indent="0">
              <a:buNone/>
            </a:pPr>
            <a:r>
              <a:rPr lang="en-US" sz="1400" dirty="0"/>
              <a:t>$75.60 per user per year</a:t>
            </a:r>
          </a:p>
          <a:p>
            <a:r>
              <a:rPr lang="en-US" sz="1400" dirty="0"/>
              <a:t>A single license enables a user to access any number of flows across any environments</a:t>
            </a:r>
          </a:p>
          <a:p>
            <a:r>
              <a:rPr lang="en-US" sz="1400" dirty="0"/>
              <a:t>Licenses are assigned to users via the Microsoft 365 Admin Center </a:t>
            </a:r>
          </a:p>
          <a:p>
            <a:pPr marL="0" indent="0">
              <a:buNone/>
            </a:pPr>
            <a:r>
              <a:rPr lang="en-US" sz="1400" dirty="0">
                <a:solidFill>
                  <a:schemeClr val="accent3"/>
                </a:solidFill>
              </a:rPr>
              <a:t>Best for businesses that want one license for each user, regardless of the number of flows they need to run </a:t>
            </a:r>
          </a:p>
          <a:p>
            <a:pPr marL="0" indent="0">
              <a:buNone/>
            </a:pPr>
            <a:r>
              <a:rPr lang="en-US" b="1" dirty="0"/>
              <a:t>Power Automate per Flow </a:t>
            </a:r>
          </a:p>
          <a:p>
            <a:pPr marL="0" indent="0">
              <a:buNone/>
            </a:pPr>
            <a:r>
              <a:rPr lang="en-US" sz="1400" dirty="0"/>
              <a:t>$ 504.00 per user per year</a:t>
            </a:r>
          </a:p>
          <a:p>
            <a:r>
              <a:rPr lang="en-US" sz="1400" dirty="0"/>
              <a:t>A single license enables unlimited users to access a flow across an organization </a:t>
            </a:r>
          </a:p>
          <a:p>
            <a:r>
              <a:rPr lang="en-US" sz="1400" dirty="0"/>
              <a:t>Licenses are assigned to one flow via the Power Platform Admin Center </a:t>
            </a:r>
          </a:p>
          <a:p>
            <a:r>
              <a:rPr lang="en-US" sz="1400" dirty="0"/>
              <a:t>Minimum purchase of 5 licenses</a:t>
            </a:r>
          </a:p>
          <a:p>
            <a:pPr marL="0" indent="0">
              <a:buNone/>
            </a:pPr>
            <a:r>
              <a:rPr lang="en-US" sz="1400" dirty="0">
                <a:solidFill>
                  <a:schemeClr val="accent3"/>
                </a:solidFill>
              </a:rPr>
              <a:t>Best for businesses that want to implement flows for unlimited users across an organization </a:t>
            </a:r>
          </a:p>
          <a:p>
            <a:endParaRPr lang="en-US" b="1" dirty="0"/>
          </a:p>
        </p:txBody>
      </p:sp>
      <p:sp>
        <p:nvSpPr>
          <p:cNvPr id="3" name="Title 2">
            <a:extLst>
              <a:ext uri="{FF2B5EF4-FFF2-40B4-BE49-F238E27FC236}">
                <a16:creationId xmlns:a16="http://schemas.microsoft.com/office/drawing/2014/main" id="{009BE9B6-DE7D-4C15-B8B3-A6569F32B784}"/>
              </a:ext>
            </a:extLst>
          </p:cNvPr>
          <p:cNvSpPr>
            <a:spLocks noGrp="1"/>
          </p:cNvSpPr>
          <p:nvPr>
            <p:ph type="title"/>
          </p:nvPr>
        </p:nvSpPr>
        <p:spPr/>
        <p:txBody>
          <a:bodyPr/>
          <a:lstStyle/>
          <a:p>
            <a:r>
              <a:rPr lang="en-US" dirty="0"/>
              <a:t>What is Power Automate?</a:t>
            </a:r>
          </a:p>
        </p:txBody>
      </p:sp>
      <p:sp>
        <p:nvSpPr>
          <p:cNvPr id="4" name="Content Placeholder 3">
            <a:extLst>
              <a:ext uri="{FF2B5EF4-FFF2-40B4-BE49-F238E27FC236}">
                <a16:creationId xmlns:a16="http://schemas.microsoft.com/office/drawing/2014/main" id="{1F47A83C-355A-484C-927B-B3D2E2A5578A}"/>
              </a:ext>
            </a:extLst>
          </p:cNvPr>
          <p:cNvSpPr>
            <a:spLocks noGrp="1"/>
          </p:cNvSpPr>
          <p:nvPr>
            <p:ph idx="1"/>
          </p:nvPr>
        </p:nvSpPr>
        <p:spPr>
          <a:xfrm>
            <a:off x="360000" y="2387918"/>
            <a:ext cx="5045121" cy="3789044"/>
          </a:xfrm>
        </p:spPr>
        <p:txBody>
          <a:bodyPr/>
          <a:lstStyle/>
          <a:p>
            <a:pPr marL="0" indent="0">
              <a:buNone/>
            </a:pPr>
            <a:r>
              <a:rPr lang="en-US" dirty="0"/>
              <a:t>Power Automate is a service that helps you create workflows between your favorite apps and services to synchronize files, get notifications, collect data and more.</a:t>
            </a:r>
          </a:p>
          <a:p>
            <a:pPr marL="0" indent="0" algn="l">
              <a:buNone/>
            </a:pPr>
            <a:r>
              <a:rPr lang="en-US" sz="1400" b="0" i="0" dirty="0">
                <a:solidFill>
                  <a:srgbClr val="171717"/>
                </a:solidFill>
                <a:effectLst/>
                <a:latin typeface="+mn-lt"/>
              </a:rPr>
              <a:t>Here are a few examples of what you can do with Power Automate.</a:t>
            </a:r>
          </a:p>
          <a:p>
            <a:pPr algn="l">
              <a:buFont typeface="Arial" panose="020B0604020202020204" pitchFamily="34" charset="0"/>
              <a:buChar char="•"/>
            </a:pPr>
            <a:r>
              <a:rPr lang="en-US" sz="1400" b="0" i="0" dirty="0">
                <a:solidFill>
                  <a:schemeClr val="accent3"/>
                </a:solidFill>
                <a:effectLst/>
                <a:latin typeface="+mn-lt"/>
              </a:rPr>
              <a:t>Automate business processes</a:t>
            </a:r>
          </a:p>
          <a:p>
            <a:pPr algn="l">
              <a:buFont typeface="Arial" panose="020B0604020202020204" pitchFamily="34" charset="0"/>
              <a:buChar char="•"/>
            </a:pPr>
            <a:r>
              <a:rPr lang="en-US" sz="1400" b="0" i="0" dirty="0">
                <a:solidFill>
                  <a:schemeClr val="accent3"/>
                </a:solidFill>
                <a:effectLst/>
                <a:latin typeface="+mn-lt"/>
              </a:rPr>
              <a:t>Send automatic reminders for past due tasks</a:t>
            </a:r>
          </a:p>
          <a:p>
            <a:pPr algn="l">
              <a:buFont typeface="Arial" panose="020B0604020202020204" pitchFamily="34" charset="0"/>
              <a:buChar char="•"/>
            </a:pPr>
            <a:r>
              <a:rPr lang="en-US" sz="1400" b="0" i="0" dirty="0">
                <a:solidFill>
                  <a:schemeClr val="accent3"/>
                </a:solidFill>
                <a:effectLst/>
                <a:latin typeface="+mn-lt"/>
              </a:rPr>
              <a:t>Move business data between systems on a schedule</a:t>
            </a:r>
          </a:p>
          <a:p>
            <a:pPr algn="l">
              <a:buFont typeface="Arial" panose="020B0604020202020204" pitchFamily="34" charset="0"/>
              <a:buChar char="•"/>
            </a:pPr>
            <a:r>
              <a:rPr lang="en-US" sz="1400" b="0" i="0" dirty="0">
                <a:solidFill>
                  <a:schemeClr val="accent3"/>
                </a:solidFill>
                <a:effectLst/>
                <a:latin typeface="+mn-lt"/>
              </a:rPr>
              <a:t>Connect to more than 500 data sources or any publicly available API</a:t>
            </a:r>
          </a:p>
          <a:p>
            <a:pPr algn="l">
              <a:buFont typeface="Arial" panose="020B0604020202020204" pitchFamily="34" charset="0"/>
              <a:buChar char="•"/>
            </a:pPr>
            <a:r>
              <a:rPr lang="en-US" sz="1400" b="0" i="0" dirty="0">
                <a:solidFill>
                  <a:schemeClr val="accent3"/>
                </a:solidFill>
                <a:effectLst/>
                <a:latin typeface="+mn-lt"/>
              </a:rPr>
              <a:t>You can even automate tasks on your local computer like computing data in Excel.</a:t>
            </a:r>
          </a:p>
          <a:p>
            <a:pPr marL="0" indent="0">
              <a:buNone/>
            </a:pPr>
            <a:endParaRPr lang="en-US" dirty="0"/>
          </a:p>
        </p:txBody>
      </p:sp>
      <p:sp>
        <p:nvSpPr>
          <p:cNvPr id="5" name="Text Placeholder 4">
            <a:extLst>
              <a:ext uri="{FF2B5EF4-FFF2-40B4-BE49-F238E27FC236}">
                <a16:creationId xmlns:a16="http://schemas.microsoft.com/office/drawing/2014/main" id="{59B44BC2-7B7B-457C-8008-156B8782CBE3}"/>
              </a:ext>
            </a:extLst>
          </p:cNvPr>
          <p:cNvSpPr>
            <a:spLocks noGrp="1"/>
          </p:cNvSpPr>
          <p:nvPr>
            <p:ph type="body" sz="quarter" idx="14"/>
          </p:nvPr>
        </p:nvSpPr>
        <p:spPr/>
        <p:txBody>
          <a:bodyPr/>
          <a:lstStyle/>
          <a:p>
            <a:r>
              <a:rPr lang="en-US" dirty="0"/>
              <a:t>How is Power Automate licensed?</a:t>
            </a:r>
          </a:p>
        </p:txBody>
      </p:sp>
    </p:spTree>
    <p:extLst>
      <p:ext uri="{BB962C8B-B14F-4D97-AF65-F5344CB8AC3E}">
        <p14:creationId xmlns:p14="http://schemas.microsoft.com/office/powerpoint/2010/main" val="193159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AFA448-AB83-4951-A97A-95F3FC0C51E5}"/>
              </a:ext>
            </a:extLst>
          </p:cNvPr>
          <p:cNvSpPr>
            <a:spLocks noGrp="1"/>
          </p:cNvSpPr>
          <p:nvPr>
            <p:ph type="title"/>
          </p:nvPr>
        </p:nvSpPr>
        <p:spPr/>
        <p:txBody>
          <a:bodyPr/>
          <a:lstStyle/>
          <a:p>
            <a:r>
              <a:rPr lang="en-US" dirty="0"/>
              <a:t>Robotic Process Automation </a:t>
            </a:r>
          </a:p>
        </p:txBody>
      </p:sp>
      <p:sp>
        <p:nvSpPr>
          <p:cNvPr id="7" name="Text Placeholder 6">
            <a:extLst>
              <a:ext uri="{FF2B5EF4-FFF2-40B4-BE49-F238E27FC236}">
                <a16:creationId xmlns:a16="http://schemas.microsoft.com/office/drawing/2014/main" id="{2826270B-1113-4766-A934-30916FF8E682}"/>
              </a:ext>
            </a:extLst>
          </p:cNvPr>
          <p:cNvSpPr>
            <a:spLocks noGrp="1"/>
          </p:cNvSpPr>
          <p:nvPr>
            <p:ph type="body" sz="quarter" idx="23"/>
          </p:nvPr>
        </p:nvSpPr>
        <p:spPr>
          <a:xfrm>
            <a:off x="360001" y="975385"/>
            <a:ext cx="11433195" cy="780843"/>
          </a:xfrm>
        </p:spPr>
        <p:txBody>
          <a:bodyPr/>
          <a:lstStyle/>
          <a:p>
            <a:r>
              <a:rPr lang="en-US" sz="2000" dirty="0"/>
              <a:t>Automates legacy applications by users recording a series of steps for the automation technology to then perform as a process </a:t>
            </a:r>
          </a:p>
        </p:txBody>
      </p:sp>
      <p:pic>
        <p:nvPicPr>
          <p:cNvPr id="10" name="Content Placeholder 9" descr="Text&#10;&#10;Description automatically generated">
            <a:extLst>
              <a:ext uri="{FF2B5EF4-FFF2-40B4-BE49-F238E27FC236}">
                <a16:creationId xmlns:a16="http://schemas.microsoft.com/office/drawing/2014/main" id="{A7A7209C-5DC2-4890-9AF1-6D699F9C510B}"/>
              </a:ext>
            </a:extLst>
          </p:cNvPr>
          <p:cNvPicPr>
            <a:picLocks noGrp="1" noChangeAspect="1"/>
          </p:cNvPicPr>
          <p:nvPr>
            <p:ph sz="quarter" idx="24"/>
          </p:nvPr>
        </p:nvPicPr>
        <p:blipFill>
          <a:blip r:embed="rId2"/>
          <a:stretch>
            <a:fillRect/>
          </a:stretch>
        </p:blipFill>
        <p:spPr>
          <a:xfrm>
            <a:off x="1472964" y="2363708"/>
            <a:ext cx="9207973" cy="3086259"/>
          </a:xfrm>
        </p:spPr>
      </p:pic>
    </p:spTree>
    <p:extLst>
      <p:ext uri="{BB962C8B-B14F-4D97-AF65-F5344CB8AC3E}">
        <p14:creationId xmlns:p14="http://schemas.microsoft.com/office/powerpoint/2010/main" val="191266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5271-318F-468F-B120-A6985AC455E2}"/>
              </a:ext>
            </a:extLst>
          </p:cNvPr>
          <p:cNvSpPr>
            <a:spLocks noGrp="1"/>
          </p:cNvSpPr>
          <p:nvPr>
            <p:ph type="title"/>
          </p:nvPr>
        </p:nvSpPr>
        <p:spPr/>
        <p:txBody>
          <a:bodyPr/>
          <a:lstStyle/>
          <a:p>
            <a:r>
              <a:rPr lang="en-US" dirty="0"/>
              <a:t>Licensing RPA </a:t>
            </a:r>
          </a:p>
        </p:txBody>
      </p:sp>
      <p:sp>
        <p:nvSpPr>
          <p:cNvPr id="6" name="Content Placeholder 5">
            <a:extLst>
              <a:ext uri="{FF2B5EF4-FFF2-40B4-BE49-F238E27FC236}">
                <a16:creationId xmlns:a16="http://schemas.microsoft.com/office/drawing/2014/main" id="{80DE80EF-2FF8-476A-A5F0-685C71634901}"/>
              </a:ext>
            </a:extLst>
          </p:cNvPr>
          <p:cNvSpPr>
            <a:spLocks noGrp="1"/>
          </p:cNvSpPr>
          <p:nvPr>
            <p:ph sz="quarter" idx="14"/>
          </p:nvPr>
        </p:nvSpPr>
        <p:spPr/>
        <p:txBody>
          <a:bodyPr/>
          <a:lstStyle/>
          <a:p>
            <a:pPr marL="0" indent="0">
              <a:buNone/>
            </a:pPr>
            <a:r>
              <a:rPr lang="en-US" sz="1800" b="1" dirty="0"/>
              <a:t>Power Automate per User with Attended RPA</a:t>
            </a:r>
          </a:p>
          <a:p>
            <a:pPr marL="0" indent="0">
              <a:buNone/>
            </a:pPr>
            <a:r>
              <a:rPr lang="en-US" dirty="0"/>
              <a:t>$ 252.00 per user per year </a:t>
            </a:r>
          </a:p>
          <a:p>
            <a:r>
              <a:rPr lang="en-US" dirty="0"/>
              <a:t>Includes the full capabilities of the Power Automate per User plan </a:t>
            </a:r>
          </a:p>
          <a:p>
            <a:r>
              <a:rPr lang="en-US" dirty="0"/>
              <a:t>Includes desktop flow creation capabilities </a:t>
            </a:r>
          </a:p>
          <a:p>
            <a:r>
              <a:rPr lang="en-US" dirty="0"/>
              <a:t>The desktop flow must run on the same workstation as the user is using </a:t>
            </a:r>
          </a:p>
          <a:p>
            <a:r>
              <a:rPr lang="en-US" dirty="0"/>
              <a:t>Multiple desktop flows must be run sequentially</a:t>
            </a:r>
          </a:p>
          <a:p>
            <a:pPr marL="0" indent="0">
              <a:buNone/>
            </a:pPr>
            <a:r>
              <a:rPr lang="en-US" dirty="0">
                <a:solidFill>
                  <a:schemeClr val="accent3"/>
                </a:solidFill>
              </a:rPr>
              <a:t>Triggered by an explicit user action on their workstation </a:t>
            </a:r>
          </a:p>
          <a:p>
            <a:pPr marL="0" indent="0">
              <a:buNone/>
            </a:pPr>
            <a:r>
              <a:rPr lang="en-US" dirty="0">
                <a:solidFill>
                  <a:schemeClr val="accent3"/>
                </a:solidFill>
              </a:rPr>
              <a:t> </a:t>
            </a:r>
          </a:p>
        </p:txBody>
      </p:sp>
      <p:sp>
        <p:nvSpPr>
          <p:cNvPr id="7" name="Content Placeholder 6">
            <a:extLst>
              <a:ext uri="{FF2B5EF4-FFF2-40B4-BE49-F238E27FC236}">
                <a16:creationId xmlns:a16="http://schemas.microsoft.com/office/drawing/2014/main" id="{DC545BD8-5857-4CE1-AD85-82DDA65E9A51}"/>
              </a:ext>
            </a:extLst>
          </p:cNvPr>
          <p:cNvSpPr>
            <a:spLocks noGrp="1"/>
          </p:cNvSpPr>
          <p:nvPr>
            <p:ph sz="quarter" idx="15"/>
          </p:nvPr>
        </p:nvSpPr>
        <p:spPr/>
        <p:txBody>
          <a:bodyPr/>
          <a:lstStyle/>
          <a:p>
            <a:pPr marL="0" indent="0">
              <a:buNone/>
            </a:pPr>
            <a:r>
              <a:rPr lang="en-US" sz="1800" b="1" dirty="0"/>
              <a:t>Power Automate Unattended RPA add-on</a:t>
            </a:r>
          </a:p>
          <a:p>
            <a:pPr marL="0" indent="0">
              <a:buNone/>
            </a:pPr>
            <a:r>
              <a:rPr lang="en-US" dirty="0"/>
              <a:t>$ 945.00 per bot per year</a:t>
            </a:r>
          </a:p>
          <a:p>
            <a:r>
              <a:rPr lang="en-US" dirty="0"/>
              <a:t>Qualifying base licenses </a:t>
            </a:r>
          </a:p>
          <a:p>
            <a:pPr lvl="1"/>
            <a:r>
              <a:rPr lang="en-US" dirty="0"/>
              <a:t>Power Automate per User with Attended RPA</a:t>
            </a:r>
          </a:p>
          <a:p>
            <a:pPr lvl="1"/>
            <a:r>
              <a:rPr lang="en-US" dirty="0"/>
              <a:t>Power Automate per Flow </a:t>
            </a:r>
          </a:p>
          <a:p>
            <a:pPr marL="0" indent="0">
              <a:buNone/>
            </a:pPr>
            <a:r>
              <a:rPr lang="en-US" dirty="0">
                <a:solidFill>
                  <a:schemeClr val="accent3"/>
                </a:solidFill>
              </a:rPr>
              <a:t>Triggered in the background</a:t>
            </a:r>
          </a:p>
        </p:txBody>
      </p:sp>
    </p:spTree>
    <p:extLst>
      <p:ext uri="{BB962C8B-B14F-4D97-AF65-F5344CB8AC3E}">
        <p14:creationId xmlns:p14="http://schemas.microsoft.com/office/powerpoint/2010/main" val="289601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 Career Coach  </a:t>
            </a:r>
          </a:p>
        </p:txBody>
      </p:sp>
      <p:pic>
        <p:nvPicPr>
          <p:cNvPr id="9" name="Content Placeholder 8" descr="A person sitting at a table with a computer and a bowl of fruit&#10;&#10;Description automatically generated with low confidence">
            <a:extLst>
              <a:ext uri="{FF2B5EF4-FFF2-40B4-BE49-F238E27FC236}">
                <a16:creationId xmlns:a16="http://schemas.microsoft.com/office/drawing/2014/main" id="{A0C10E4A-22E4-4FD6-A416-B5904A0E61A7}"/>
              </a:ext>
            </a:extLst>
          </p:cNvPr>
          <p:cNvPicPr>
            <a:picLocks noGrp="1" noChangeAspect="1"/>
          </p:cNvPicPr>
          <p:nvPr>
            <p:ph idx="1"/>
          </p:nvPr>
        </p:nvPicPr>
        <p:blipFill>
          <a:blip r:embed="rId3"/>
          <a:stretch>
            <a:fillRect/>
          </a:stretch>
        </p:blipFill>
        <p:spPr>
          <a:xfrm>
            <a:off x="360363" y="3473899"/>
            <a:ext cx="5045075" cy="1891402"/>
          </a:xfrm>
        </p:spPr>
      </p:pic>
      <p:sp>
        <p:nvSpPr>
          <p:cNvPr id="5" name="Text Placeholder 4">
            <a:extLst>
              <a:ext uri="{FF2B5EF4-FFF2-40B4-BE49-F238E27FC236}">
                <a16:creationId xmlns:a16="http://schemas.microsoft.com/office/drawing/2014/main" id="{4586C27B-2B93-4866-AF36-A36A6BD12EE4}"/>
              </a:ext>
            </a:extLst>
          </p:cNvPr>
          <p:cNvSpPr>
            <a:spLocks noGrp="1"/>
          </p:cNvSpPr>
          <p:nvPr>
            <p:ph type="body" sz="quarter" idx="14"/>
          </p:nvPr>
        </p:nvSpPr>
        <p:spPr>
          <a:xfrm>
            <a:off x="360000" y="1911668"/>
            <a:ext cx="5045121" cy="856584"/>
          </a:xfrm>
        </p:spPr>
        <p:txBody>
          <a:bodyPr/>
          <a:lstStyle/>
          <a:p>
            <a:r>
              <a:rPr lang="en-US" dirty="0"/>
              <a:t>Give students the power to explore, learn, and network in Teams. </a:t>
            </a:r>
          </a:p>
        </p:txBody>
      </p:sp>
      <p:sp>
        <p:nvSpPr>
          <p:cNvPr id="11" name="Content Placeholder 10">
            <a:extLst>
              <a:ext uri="{FF2B5EF4-FFF2-40B4-BE49-F238E27FC236}">
                <a16:creationId xmlns:a16="http://schemas.microsoft.com/office/drawing/2014/main" id="{01BFA2EA-7291-43F6-99F9-D769D103FC09}"/>
              </a:ext>
            </a:extLst>
          </p:cNvPr>
          <p:cNvSpPr>
            <a:spLocks noGrp="1"/>
          </p:cNvSpPr>
          <p:nvPr>
            <p:ph sz="half" idx="2"/>
          </p:nvPr>
        </p:nvSpPr>
        <p:spPr>
          <a:xfrm>
            <a:off x="6591554" y="584789"/>
            <a:ext cx="5181600" cy="5690751"/>
          </a:xfrm>
        </p:spPr>
        <p:txBody>
          <a:bodyPr/>
          <a:lstStyle/>
          <a:p>
            <a:pPr>
              <a:buFont typeface="Wingdings" panose="05000000000000000000" pitchFamily="2" charset="2"/>
              <a:buChar char="q"/>
            </a:pPr>
            <a:r>
              <a:rPr lang="en-US" dirty="0">
                <a:latin typeface="+mn-lt"/>
              </a:rPr>
              <a:t>Discover Career Paths </a:t>
            </a:r>
          </a:p>
          <a:p>
            <a:pPr lvl="1">
              <a:buFont typeface="Wingdings" panose="05000000000000000000" pitchFamily="2" charset="2"/>
              <a:buChar char="q"/>
            </a:pPr>
            <a:r>
              <a:rPr lang="en-US" dirty="0">
                <a:latin typeface="+mn-lt"/>
              </a:rPr>
              <a:t>Explore career options that match their interest </a:t>
            </a:r>
          </a:p>
          <a:p>
            <a:pPr lvl="1">
              <a:buFont typeface="Wingdings" panose="05000000000000000000" pitchFamily="2" charset="2"/>
              <a:buChar char="q"/>
            </a:pPr>
            <a:r>
              <a:rPr lang="en-US" dirty="0">
                <a:latin typeface="+mn-lt"/>
              </a:rPr>
              <a:t>Find inspiration </a:t>
            </a:r>
          </a:p>
          <a:p>
            <a:pPr lvl="1">
              <a:buFont typeface="Wingdings" panose="05000000000000000000" pitchFamily="2" charset="2"/>
              <a:buChar char="q"/>
            </a:pPr>
            <a:r>
              <a:rPr lang="en-US" dirty="0">
                <a:latin typeface="+mn-lt"/>
              </a:rPr>
              <a:t>Connect with Alumni </a:t>
            </a:r>
          </a:p>
          <a:p>
            <a:pPr>
              <a:buFont typeface="Wingdings" panose="05000000000000000000" pitchFamily="2" charset="2"/>
              <a:buChar char="q"/>
            </a:pPr>
            <a:r>
              <a:rPr lang="en-US" dirty="0">
                <a:latin typeface="+mn-lt"/>
              </a:rPr>
              <a:t>Grow real-world skills </a:t>
            </a:r>
          </a:p>
          <a:p>
            <a:pPr lvl="1">
              <a:buFont typeface="Wingdings" panose="05000000000000000000" pitchFamily="2" charset="2"/>
              <a:buChar char="q"/>
            </a:pPr>
            <a:r>
              <a:rPr lang="en-US" dirty="0">
                <a:latin typeface="+mn-lt"/>
              </a:rPr>
              <a:t>Connect students with different learning experiences</a:t>
            </a:r>
          </a:p>
          <a:p>
            <a:pPr lvl="1">
              <a:buFont typeface="Wingdings" panose="05000000000000000000" pitchFamily="2" charset="2"/>
              <a:buChar char="q"/>
            </a:pPr>
            <a:r>
              <a:rPr lang="en-US" dirty="0">
                <a:latin typeface="+mn-lt"/>
              </a:rPr>
              <a:t>Track progress as they gain real-world skills necessary to pursue their career goals </a:t>
            </a:r>
          </a:p>
          <a:p>
            <a:pPr>
              <a:buFont typeface="Wingdings" panose="05000000000000000000" pitchFamily="2" charset="2"/>
              <a:buChar char="q"/>
            </a:pPr>
            <a:r>
              <a:rPr lang="en-US" dirty="0">
                <a:latin typeface="+mn-lt"/>
              </a:rPr>
              <a:t>Build Professional Networks </a:t>
            </a:r>
          </a:p>
          <a:p>
            <a:pPr lvl="1">
              <a:buFont typeface="Wingdings" panose="05000000000000000000" pitchFamily="2" charset="2"/>
              <a:buChar char="q"/>
            </a:pPr>
            <a:r>
              <a:rPr lang="en-US" dirty="0">
                <a:latin typeface="+mn-lt"/>
              </a:rPr>
              <a:t>Students can build meaningful connections with Alumni, Peers, and Faculty and get support along their career journey. </a:t>
            </a:r>
          </a:p>
          <a:p>
            <a:pPr marL="457200" lvl="1" indent="0">
              <a:buNone/>
            </a:pPr>
            <a:endParaRPr lang="en-US" dirty="0">
              <a:latin typeface="+mn-lt"/>
            </a:endParaRPr>
          </a:p>
          <a:p>
            <a:pPr marL="0" indent="0" algn="ctr">
              <a:buNone/>
            </a:pPr>
            <a:r>
              <a:rPr lang="en-US" b="1" i="0" dirty="0">
                <a:effectLst/>
                <a:latin typeface="+mn-lt"/>
              </a:rPr>
              <a:t>Career Coach and LinkedIn Learning</a:t>
            </a:r>
          </a:p>
          <a:p>
            <a:pPr marL="0" indent="0" algn="ctr">
              <a:buNone/>
            </a:pPr>
            <a:r>
              <a:rPr lang="en-US" sz="1400" b="0" i="0" dirty="0">
                <a:effectLst/>
                <a:latin typeface="+mn-lt"/>
              </a:rPr>
              <a:t>Career Coach features certain LinkedIn Learning courses that offer specific career-related guidance and activities within the app at no additional charge. With a separate LinkedIn Learning campus subscription, access to full 16,000+ course library is seamlessly integrated into the experience for continued growth in all skills used in today’s job market.</a:t>
            </a:r>
          </a:p>
          <a:p>
            <a:pPr marL="0" indent="0">
              <a:buNone/>
            </a:pPr>
            <a:endParaRPr lang="en-US" dirty="0">
              <a:latin typeface="+mn-lt"/>
            </a:endParaRPr>
          </a:p>
        </p:txBody>
      </p:sp>
      <p:sp>
        <p:nvSpPr>
          <p:cNvPr id="3" name="TextBox 2">
            <a:extLst>
              <a:ext uri="{FF2B5EF4-FFF2-40B4-BE49-F238E27FC236}">
                <a16:creationId xmlns:a16="http://schemas.microsoft.com/office/drawing/2014/main" id="{5D3F4F3B-0C5D-4D18-B536-4833F1BFBA03}"/>
              </a:ext>
            </a:extLst>
          </p:cNvPr>
          <p:cNvSpPr txBox="1"/>
          <p:nvPr/>
        </p:nvSpPr>
        <p:spPr>
          <a:xfrm>
            <a:off x="360399" y="5724395"/>
            <a:ext cx="4061289" cy="276999"/>
          </a:xfrm>
          <a:prstGeom prst="rect">
            <a:avLst/>
          </a:prstGeom>
          <a:noFill/>
        </p:spPr>
        <p:txBody>
          <a:bodyPr wrap="square" rtlCol="0">
            <a:spAutoFit/>
          </a:bodyPr>
          <a:lstStyle/>
          <a:p>
            <a:r>
              <a:rPr lang="en-US" sz="1200" dirty="0">
                <a:solidFill>
                  <a:schemeClr val="accent3"/>
                </a:solidFill>
              </a:rPr>
              <a:t>$12.00 per user per year </a:t>
            </a:r>
          </a:p>
        </p:txBody>
      </p:sp>
    </p:spTree>
    <p:extLst>
      <p:ext uri="{BB962C8B-B14F-4D97-AF65-F5344CB8AC3E}">
        <p14:creationId xmlns:p14="http://schemas.microsoft.com/office/powerpoint/2010/main" val="17128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4EEF91-8E92-45DE-87D7-FC56B092DF74}"/>
              </a:ext>
            </a:extLst>
          </p:cNvPr>
          <p:cNvSpPr>
            <a:spLocks noGrp="1"/>
          </p:cNvSpPr>
          <p:nvPr>
            <p:ph type="title"/>
          </p:nvPr>
        </p:nvSpPr>
        <p:spPr/>
        <p:txBody>
          <a:bodyPr/>
          <a:lstStyle/>
          <a:p>
            <a:r>
              <a:rPr lang="en-US" dirty="0"/>
              <a:t>Microsoft Viva</a:t>
            </a:r>
          </a:p>
        </p:txBody>
      </p:sp>
      <p:sp>
        <p:nvSpPr>
          <p:cNvPr id="7" name="Content Placeholder 6">
            <a:extLst>
              <a:ext uri="{FF2B5EF4-FFF2-40B4-BE49-F238E27FC236}">
                <a16:creationId xmlns:a16="http://schemas.microsoft.com/office/drawing/2014/main" id="{6E7A1B26-E192-45D4-98AA-9EB511DA4BE8}"/>
              </a:ext>
            </a:extLst>
          </p:cNvPr>
          <p:cNvSpPr>
            <a:spLocks noGrp="1"/>
          </p:cNvSpPr>
          <p:nvPr>
            <p:ph idx="1"/>
          </p:nvPr>
        </p:nvSpPr>
        <p:spPr/>
        <p:txBody>
          <a:bodyPr/>
          <a:lstStyle/>
          <a:p>
            <a:r>
              <a:rPr lang="en-US" b="0" i="0" dirty="0">
                <a:effectLst/>
                <a:latin typeface="+mn-lt"/>
              </a:rPr>
              <a:t>Microsoft Viva is an employee experience platform that brings together communications, knowledge, learning, resources, and insights in the flow of work. </a:t>
            </a:r>
          </a:p>
          <a:p>
            <a:r>
              <a:rPr lang="en-US" b="0" i="0" dirty="0">
                <a:effectLst/>
                <a:latin typeface="+mn-lt"/>
              </a:rPr>
              <a:t>Powered by Microsoft 365 and experienced through Microsoft Teams, Viva fosters a culture that empowers people and teams to be their best from anywhere.</a:t>
            </a:r>
            <a:endParaRPr lang="en-US" dirty="0">
              <a:latin typeface="+mn-lt"/>
            </a:endParaRPr>
          </a:p>
        </p:txBody>
      </p:sp>
      <p:sp>
        <p:nvSpPr>
          <p:cNvPr id="8" name="Text Placeholder 7">
            <a:extLst>
              <a:ext uri="{FF2B5EF4-FFF2-40B4-BE49-F238E27FC236}">
                <a16:creationId xmlns:a16="http://schemas.microsoft.com/office/drawing/2014/main" id="{2051ACD6-1744-42F6-871D-C2FFD0FAD0A4}"/>
              </a:ext>
            </a:extLst>
          </p:cNvPr>
          <p:cNvSpPr>
            <a:spLocks noGrp="1"/>
          </p:cNvSpPr>
          <p:nvPr>
            <p:ph type="body" sz="quarter" idx="14"/>
          </p:nvPr>
        </p:nvSpPr>
        <p:spPr/>
        <p:txBody>
          <a:bodyPr/>
          <a:lstStyle/>
          <a:p>
            <a:r>
              <a:rPr lang="en-US" dirty="0"/>
              <a:t>Foster a culture where people Thrive</a:t>
            </a:r>
          </a:p>
        </p:txBody>
      </p:sp>
      <p:pic>
        <p:nvPicPr>
          <p:cNvPr id="19" name="Content Placeholder 18" descr="Graphical user interface, application, Teams&#10;&#10;Description automatically generated">
            <a:extLst>
              <a:ext uri="{FF2B5EF4-FFF2-40B4-BE49-F238E27FC236}">
                <a16:creationId xmlns:a16="http://schemas.microsoft.com/office/drawing/2014/main" id="{2EC83CB8-695B-4183-9EA8-A58E38258E14}"/>
              </a:ext>
            </a:extLst>
          </p:cNvPr>
          <p:cNvPicPr>
            <a:picLocks noGrp="1" noChangeAspect="1"/>
          </p:cNvPicPr>
          <p:nvPr>
            <p:ph idx="17"/>
          </p:nvPr>
        </p:nvPicPr>
        <p:blipFill>
          <a:blip r:embed="rId3"/>
          <a:stretch>
            <a:fillRect/>
          </a:stretch>
        </p:blipFill>
        <p:spPr>
          <a:xfrm>
            <a:off x="6096000" y="348424"/>
            <a:ext cx="2198491" cy="1667821"/>
          </a:xfrm>
        </p:spPr>
      </p:pic>
      <p:pic>
        <p:nvPicPr>
          <p:cNvPr id="21" name="Picture 20" descr="A person laughing while sitting on a couch&#10;&#10;Description automatically generated with low confidence">
            <a:extLst>
              <a:ext uri="{FF2B5EF4-FFF2-40B4-BE49-F238E27FC236}">
                <a16:creationId xmlns:a16="http://schemas.microsoft.com/office/drawing/2014/main" id="{188C3421-4F4D-476A-81F9-BFE046CAA127}"/>
              </a:ext>
            </a:extLst>
          </p:cNvPr>
          <p:cNvPicPr>
            <a:picLocks noChangeAspect="1"/>
          </p:cNvPicPr>
          <p:nvPr/>
        </p:nvPicPr>
        <p:blipFill>
          <a:blip r:embed="rId4"/>
          <a:stretch>
            <a:fillRect/>
          </a:stretch>
        </p:blipFill>
        <p:spPr>
          <a:xfrm>
            <a:off x="5985311" y="2387918"/>
            <a:ext cx="2419867" cy="1835761"/>
          </a:xfrm>
          <a:prstGeom prst="rect">
            <a:avLst/>
          </a:prstGeom>
        </p:spPr>
      </p:pic>
      <p:pic>
        <p:nvPicPr>
          <p:cNvPr id="23" name="Picture 22" descr="A picture containing text, indoor&#10;&#10;Description automatically generated">
            <a:extLst>
              <a:ext uri="{FF2B5EF4-FFF2-40B4-BE49-F238E27FC236}">
                <a16:creationId xmlns:a16="http://schemas.microsoft.com/office/drawing/2014/main" id="{30382C9F-E9AE-4F93-9E57-BE3C678E828F}"/>
              </a:ext>
            </a:extLst>
          </p:cNvPr>
          <p:cNvPicPr>
            <a:picLocks noChangeAspect="1"/>
          </p:cNvPicPr>
          <p:nvPr/>
        </p:nvPicPr>
        <p:blipFill>
          <a:blip r:embed="rId5"/>
          <a:stretch>
            <a:fillRect/>
          </a:stretch>
        </p:blipFill>
        <p:spPr>
          <a:xfrm>
            <a:off x="5890690" y="4595352"/>
            <a:ext cx="2774406" cy="2104722"/>
          </a:xfrm>
          <a:prstGeom prst="rect">
            <a:avLst/>
          </a:prstGeom>
        </p:spPr>
      </p:pic>
      <p:sp>
        <p:nvSpPr>
          <p:cNvPr id="25" name="TextBox 24">
            <a:extLst>
              <a:ext uri="{FF2B5EF4-FFF2-40B4-BE49-F238E27FC236}">
                <a16:creationId xmlns:a16="http://schemas.microsoft.com/office/drawing/2014/main" id="{A9BA0FB5-6ACD-447C-B451-1B68B066B8AE}"/>
              </a:ext>
            </a:extLst>
          </p:cNvPr>
          <p:cNvSpPr txBox="1"/>
          <p:nvPr/>
        </p:nvSpPr>
        <p:spPr>
          <a:xfrm>
            <a:off x="8294491" y="348424"/>
            <a:ext cx="3897509" cy="1200329"/>
          </a:xfrm>
          <a:prstGeom prst="rect">
            <a:avLst/>
          </a:prstGeom>
          <a:noFill/>
        </p:spPr>
        <p:txBody>
          <a:bodyPr wrap="square" rtlCol="0">
            <a:spAutoFit/>
          </a:bodyPr>
          <a:lstStyle/>
          <a:p>
            <a:r>
              <a:rPr lang="en-US" b="0" i="0" dirty="0">
                <a:effectLst/>
              </a:rPr>
              <a:t>Offer employees personal insights and recommendations</a:t>
            </a:r>
          </a:p>
          <a:p>
            <a:r>
              <a:rPr lang="en-US" dirty="0"/>
              <a:t>t</a:t>
            </a:r>
            <a:r>
              <a:rPr lang="en-US" b="0" i="0" dirty="0">
                <a:effectLst/>
              </a:rPr>
              <a:t>o prioritize wellbeing and boost productivity.</a:t>
            </a:r>
            <a:endParaRPr lang="en-US" dirty="0"/>
          </a:p>
        </p:txBody>
      </p:sp>
      <p:sp>
        <p:nvSpPr>
          <p:cNvPr id="26" name="TextBox 25">
            <a:extLst>
              <a:ext uri="{FF2B5EF4-FFF2-40B4-BE49-F238E27FC236}">
                <a16:creationId xmlns:a16="http://schemas.microsoft.com/office/drawing/2014/main" id="{BDC6E167-420C-4336-BE0A-970DA032B61F}"/>
              </a:ext>
            </a:extLst>
          </p:cNvPr>
          <p:cNvSpPr txBox="1"/>
          <p:nvPr/>
        </p:nvSpPr>
        <p:spPr>
          <a:xfrm>
            <a:off x="8619198" y="2551837"/>
            <a:ext cx="3206632" cy="1754326"/>
          </a:xfrm>
          <a:prstGeom prst="rect">
            <a:avLst/>
          </a:prstGeom>
          <a:noFill/>
        </p:spPr>
        <p:txBody>
          <a:bodyPr wrap="square" rtlCol="0">
            <a:spAutoFit/>
          </a:bodyPr>
          <a:lstStyle/>
          <a:p>
            <a:r>
              <a:rPr lang="en-US" b="0" i="0" dirty="0">
                <a:solidFill>
                  <a:srgbClr val="000000"/>
                </a:solidFill>
                <a:effectLst/>
              </a:rPr>
              <a:t>Empower managers to foster productivity and wellbeing for teams—large or small. Help managers proactively drive a healthy team culture and improve team effectiveness.</a:t>
            </a:r>
            <a:endParaRPr lang="en-US" dirty="0"/>
          </a:p>
        </p:txBody>
      </p:sp>
      <p:sp>
        <p:nvSpPr>
          <p:cNvPr id="27" name="TextBox 26">
            <a:extLst>
              <a:ext uri="{FF2B5EF4-FFF2-40B4-BE49-F238E27FC236}">
                <a16:creationId xmlns:a16="http://schemas.microsoft.com/office/drawing/2014/main" id="{024D2AF9-1B80-45EF-A8AC-2290190B7AC2}"/>
              </a:ext>
            </a:extLst>
          </p:cNvPr>
          <p:cNvSpPr txBox="1"/>
          <p:nvPr/>
        </p:nvSpPr>
        <p:spPr>
          <a:xfrm>
            <a:off x="8835311" y="4772417"/>
            <a:ext cx="2774406" cy="1477328"/>
          </a:xfrm>
          <a:prstGeom prst="rect">
            <a:avLst/>
          </a:prstGeom>
          <a:noFill/>
        </p:spPr>
        <p:txBody>
          <a:bodyPr wrap="square" rtlCol="0">
            <a:spAutoFit/>
          </a:bodyPr>
          <a:lstStyle/>
          <a:p>
            <a:r>
              <a:rPr lang="en-US" b="0" i="0" dirty="0">
                <a:solidFill>
                  <a:srgbClr val="000000"/>
                </a:solidFill>
                <a:effectLst/>
              </a:rPr>
              <a:t>Empower leaders with insights that identify opportunities to improve wellbeing and engagement.</a:t>
            </a:r>
            <a:endParaRPr lang="en-US" dirty="0"/>
          </a:p>
        </p:txBody>
      </p:sp>
      <p:sp>
        <p:nvSpPr>
          <p:cNvPr id="2" name="TextBox 1">
            <a:extLst>
              <a:ext uri="{FF2B5EF4-FFF2-40B4-BE49-F238E27FC236}">
                <a16:creationId xmlns:a16="http://schemas.microsoft.com/office/drawing/2014/main" id="{82E86404-E371-432D-9E9F-4366F2FBDB50}"/>
              </a:ext>
            </a:extLst>
          </p:cNvPr>
          <p:cNvSpPr txBox="1"/>
          <p:nvPr/>
        </p:nvSpPr>
        <p:spPr>
          <a:xfrm>
            <a:off x="613775" y="5837129"/>
            <a:ext cx="4791346" cy="276999"/>
          </a:xfrm>
          <a:prstGeom prst="rect">
            <a:avLst/>
          </a:prstGeom>
          <a:noFill/>
        </p:spPr>
        <p:txBody>
          <a:bodyPr wrap="square" rtlCol="0">
            <a:spAutoFit/>
          </a:bodyPr>
          <a:lstStyle/>
          <a:p>
            <a:r>
              <a:rPr lang="en-US" sz="1200" dirty="0">
                <a:solidFill>
                  <a:schemeClr val="accent3"/>
                </a:solidFill>
              </a:rPr>
              <a:t>Prices vary please reach out to set up a call to review the offerings. </a:t>
            </a:r>
          </a:p>
        </p:txBody>
      </p:sp>
    </p:spTree>
    <p:extLst>
      <p:ext uri="{BB962C8B-B14F-4D97-AF65-F5344CB8AC3E}">
        <p14:creationId xmlns:p14="http://schemas.microsoft.com/office/powerpoint/2010/main" val="37110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M365 Entitlements &amp; EES Benefits </a:t>
            </a:r>
          </a:p>
        </p:txBody>
      </p:sp>
    </p:spTree>
    <p:extLst>
      <p:ext uri="{BB962C8B-B14F-4D97-AF65-F5344CB8AC3E}">
        <p14:creationId xmlns:p14="http://schemas.microsoft.com/office/powerpoint/2010/main" val="16569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541E94F-4FE9-524F-A0C9-F545BAFEEDBB}"/>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0"/>
            <a:ext cx="12192000" cy="2844000"/>
          </a:xfrm>
        </p:spPr>
      </p:pic>
      <p:sp>
        <p:nvSpPr>
          <p:cNvPr id="2" name="Title 1">
            <a:extLst>
              <a:ext uri="{FF2B5EF4-FFF2-40B4-BE49-F238E27FC236}">
                <a16:creationId xmlns:a16="http://schemas.microsoft.com/office/drawing/2014/main" id="{A8992170-8233-9549-95A4-80324D31B746}"/>
              </a:ext>
            </a:extLst>
          </p:cNvPr>
          <p:cNvSpPr>
            <a:spLocks noGrp="1"/>
          </p:cNvSpPr>
          <p:nvPr>
            <p:ph type="title"/>
          </p:nvPr>
        </p:nvSpPr>
        <p:spPr>
          <a:xfrm>
            <a:off x="247111" y="2622947"/>
            <a:ext cx="7322491" cy="1078799"/>
          </a:xfrm>
          <a:noFill/>
        </p:spPr>
        <p:txBody>
          <a:bodyPr>
            <a:normAutofit/>
          </a:bodyPr>
          <a:lstStyle/>
          <a:p>
            <a:r>
              <a:rPr lang="en-US" sz="2000" b="1" spc="-10" dirty="0">
                <a:solidFill>
                  <a:schemeClr val="accent2"/>
                </a:solidFill>
                <a:latin typeface="+mn-lt"/>
                <a:cs typeface="Segoe UI Light"/>
              </a:rPr>
              <a:t>Microsoft </a:t>
            </a:r>
            <a:r>
              <a:rPr lang="en-US" sz="2000" b="1" spc="-5" dirty="0">
                <a:solidFill>
                  <a:schemeClr val="accent2"/>
                </a:solidFill>
                <a:latin typeface="+mn-lt"/>
                <a:cs typeface="Segoe UI Light"/>
              </a:rPr>
              <a:t>365 </a:t>
            </a:r>
            <a:r>
              <a:rPr lang="en-US" sz="2000" b="1" dirty="0">
                <a:solidFill>
                  <a:schemeClr val="accent2"/>
                </a:solidFill>
                <a:latin typeface="+mn-lt"/>
                <a:cs typeface="Segoe UI Light"/>
              </a:rPr>
              <a:t>Education A3/A5 </a:t>
            </a:r>
            <a:r>
              <a:rPr lang="en-US" sz="2000" b="1" spc="-20" dirty="0">
                <a:solidFill>
                  <a:schemeClr val="accent2"/>
                </a:solidFill>
                <a:latin typeface="+mn-lt"/>
                <a:cs typeface="Segoe UI Light"/>
              </a:rPr>
              <a:t>are </a:t>
            </a:r>
            <a:r>
              <a:rPr lang="en-US" sz="2000" b="1" dirty="0">
                <a:solidFill>
                  <a:schemeClr val="accent2"/>
                </a:solidFill>
                <a:latin typeface="+mn-lt"/>
                <a:cs typeface="Segoe UI Light"/>
              </a:rPr>
              <a:t>the successors to the Education Desktop </a:t>
            </a:r>
            <a:r>
              <a:rPr lang="en-US" sz="2000" b="1" spc="-5" dirty="0">
                <a:solidFill>
                  <a:schemeClr val="accent2"/>
                </a:solidFill>
                <a:latin typeface="+mn-lt"/>
                <a:cs typeface="Segoe UI Light"/>
              </a:rPr>
              <a:t>and give equivalent and </a:t>
            </a:r>
            <a:r>
              <a:rPr lang="en-US" sz="2000" b="1" dirty="0">
                <a:solidFill>
                  <a:schemeClr val="accent2"/>
                </a:solidFill>
                <a:latin typeface="+mn-lt"/>
                <a:cs typeface="Segoe UI Light"/>
              </a:rPr>
              <a:t>enhanced</a:t>
            </a:r>
            <a:r>
              <a:rPr lang="en-US" sz="2000" b="1" spc="-5" dirty="0">
                <a:solidFill>
                  <a:schemeClr val="accent2"/>
                </a:solidFill>
                <a:latin typeface="+mn-lt"/>
                <a:cs typeface="Segoe UI Light"/>
              </a:rPr>
              <a:t> rights:</a:t>
            </a:r>
            <a:endParaRPr lang="en-US" sz="4000" dirty="0"/>
          </a:p>
        </p:txBody>
      </p:sp>
      <p:grpSp>
        <p:nvGrpSpPr>
          <p:cNvPr id="8" name="Group 7">
            <a:extLst>
              <a:ext uri="{FF2B5EF4-FFF2-40B4-BE49-F238E27FC236}">
                <a16:creationId xmlns:a16="http://schemas.microsoft.com/office/drawing/2014/main" id="{D5D37CE0-B123-49EB-A78C-F5A35D4FE4B1}"/>
              </a:ext>
            </a:extLst>
          </p:cNvPr>
          <p:cNvGrpSpPr/>
          <p:nvPr/>
        </p:nvGrpSpPr>
        <p:grpSpPr>
          <a:xfrm>
            <a:off x="1488664" y="3294801"/>
            <a:ext cx="9963271" cy="3147017"/>
            <a:chOff x="1879642" y="1371974"/>
            <a:chExt cx="8665840" cy="5034255"/>
          </a:xfrm>
        </p:grpSpPr>
        <p:grpSp>
          <p:nvGrpSpPr>
            <p:cNvPr id="9" name="Group 8">
              <a:extLst>
                <a:ext uri="{FF2B5EF4-FFF2-40B4-BE49-F238E27FC236}">
                  <a16:creationId xmlns:a16="http://schemas.microsoft.com/office/drawing/2014/main" id="{8C938478-0A76-4EC2-928F-A1AE2BE0026B}"/>
                </a:ext>
              </a:extLst>
            </p:cNvPr>
            <p:cNvGrpSpPr/>
            <p:nvPr/>
          </p:nvGrpSpPr>
          <p:grpSpPr>
            <a:xfrm>
              <a:off x="1939295" y="2616263"/>
              <a:ext cx="8606187" cy="3789966"/>
              <a:chOff x="1939295" y="2384247"/>
              <a:chExt cx="8606187" cy="3789966"/>
            </a:xfrm>
          </p:grpSpPr>
          <p:grpSp>
            <p:nvGrpSpPr>
              <p:cNvPr id="16" name="Group 15">
                <a:extLst>
                  <a:ext uri="{FF2B5EF4-FFF2-40B4-BE49-F238E27FC236}">
                    <a16:creationId xmlns:a16="http://schemas.microsoft.com/office/drawing/2014/main" id="{6584E170-A5BE-495E-A3BF-608B95391A28}"/>
                  </a:ext>
                </a:extLst>
              </p:cNvPr>
              <p:cNvGrpSpPr/>
              <p:nvPr/>
            </p:nvGrpSpPr>
            <p:grpSpPr>
              <a:xfrm>
                <a:off x="1939295" y="2384247"/>
                <a:ext cx="8606187" cy="3789966"/>
                <a:chOff x="1729464" y="2165879"/>
                <a:chExt cx="8606187" cy="3789966"/>
              </a:xfrm>
              <a:noFill/>
            </p:grpSpPr>
            <p:sp>
              <p:nvSpPr>
                <p:cNvPr id="21" name="Rectangle 20">
                  <a:extLst>
                    <a:ext uri="{FF2B5EF4-FFF2-40B4-BE49-F238E27FC236}">
                      <a16:creationId xmlns:a16="http://schemas.microsoft.com/office/drawing/2014/main" id="{DBDC929E-443E-4A74-8552-FC3CEFFF88C7}"/>
                    </a:ext>
                  </a:extLst>
                </p:cNvPr>
                <p:cNvSpPr/>
                <p:nvPr/>
              </p:nvSpPr>
              <p:spPr>
                <a:xfrm>
                  <a:off x="1729464" y="2165881"/>
                  <a:ext cx="3067882" cy="36985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17" marR="393625" lvl="0" indent="-177131" algn="l" defTabSz="914400" rtl="0" eaLnBrk="1" fontAlgn="auto" latinLnBrk="0" hangingPunct="1">
                    <a:lnSpc>
                      <a:spcPct val="100000"/>
                    </a:lnSpc>
                    <a:spcBef>
                      <a:spcPts val="615"/>
                    </a:spcBef>
                    <a:spcAft>
                      <a:spcPts val="0"/>
                    </a:spcAft>
                    <a:buClrTx/>
                    <a:buSzTx/>
                    <a:buFont typeface="Arial"/>
                    <a:buChar char="•"/>
                    <a:tabLst>
                      <a:tab pos="377753" algn="l"/>
                    </a:tabLst>
                    <a:defRPr/>
                  </a:pPr>
                  <a:r>
                    <a:rPr kumimoji="0" lang="en-US" sz="1100" b="0" i="0" u="none" strike="noStrike" kern="1200" cap="none" spc="-10" normalizeH="0" baseline="0" noProof="0" dirty="0">
                      <a:ln>
                        <a:noFill/>
                      </a:ln>
                      <a:solidFill>
                        <a:schemeClr val="bg1">
                          <a:lumMod val="95000"/>
                        </a:schemeClr>
                      </a:solidFill>
                      <a:effectLst/>
                      <a:uLnTx/>
                      <a:uFillTx/>
                      <a:cs typeface="Segoe UI Light"/>
                    </a:rPr>
                    <a:t>Rights to install Office  Professional Plus </a:t>
                  </a:r>
                  <a:r>
                    <a:rPr kumimoji="0" lang="en-US" sz="1100" b="0" i="0" u="none" strike="noStrike" kern="1200" cap="none" spc="-5" normalizeH="0" baseline="0" noProof="0" dirty="0">
                      <a:ln>
                        <a:noFill/>
                      </a:ln>
                      <a:solidFill>
                        <a:schemeClr val="bg1">
                          <a:lumMod val="95000"/>
                        </a:schemeClr>
                      </a:solidFill>
                      <a:effectLst/>
                      <a:uLnTx/>
                      <a:uFillTx/>
                      <a:cs typeface="Segoe UI Light"/>
                    </a:rPr>
                    <a:t>2016 on a  </a:t>
                  </a:r>
                  <a:r>
                    <a:rPr kumimoji="0" lang="en-US" sz="1100" b="0" i="0" u="none" strike="noStrike" kern="1200" cap="none" spc="-10" normalizeH="0" baseline="0" noProof="0" dirty="0">
                      <a:ln>
                        <a:noFill/>
                      </a:ln>
                      <a:solidFill>
                        <a:schemeClr val="bg1">
                          <a:lumMod val="95000"/>
                        </a:schemeClr>
                      </a:solidFill>
                      <a:effectLst/>
                      <a:uLnTx/>
                      <a:uFillTx/>
                      <a:cs typeface="Segoe UI Light"/>
                    </a:rPr>
                    <a:t>single device per </a:t>
                  </a:r>
                  <a:r>
                    <a:rPr kumimoji="0" lang="en-US" sz="1100" b="0" i="0" u="none" strike="noStrike" kern="1200" cap="none" spc="-5" normalizeH="0" baseline="0" noProof="0" dirty="0">
                      <a:ln>
                        <a:noFill/>
                      </a:ln>
                      <a:solidFill>
                        <a:schemeClr val="bg1">
                          <a:lumMod val="95000"/>
                        </a:schemeClr>
                      </a:solidFill>
                      <a:effectLst/>
                      <a:uLnTx/>
                      <a:uFillTx/>
                      <a:cs typeface="Segoe UI Light"/>
                    </a:rPr>
                    <a:t>licensed</a:t>
                  </a:r>
                  <a:r>
                    <a:rPr kumimoji="0" lang="en-US" sz="1100" b="0" i="0" u="none" strike="noStrike" kern="1200" cap="none" spc="100" normalizeH="0" baseline="0" noProof="0" dirty="0">
                      <a:ln>
                        <a:noFill/>
                      </a:ln>
                      <a:solidFill>
                        <a:schemeClr val="bg1">
                          <a:lumMod val="95000"/>
                        </a:schemeClr>
                      </a:solidFill>
                      <a:effectLst/>
                      <a:uLnTx/>
                      <a:uFillTx/>
                      <a:cs typeface="Segoe UI Light"/>
                    </a:rPr>
                    <a:t> </a:t>
                  </a:r>
                  <a:r>
                    <a:rPr kumimoji="0" lang="en-US" sz="1100" b="0" i="0" u="none" strike="noStrike" kern="1200" cap="none" spc="-10" normalizeH="0" baseline="0" noProof="0" dirty="0">
                      <a:ln>
                        <a:noFill/>
                      </a:ln>
                      <a:solidFill>
                        <a:schemeClr val="bg1">
                          <a:lumMod val="95000"/>
                        </a:schemeClr>
                      </a:solidFill>
                      <a:effectLst/>
                      <a:uLnTx/>
                      <a:uFillTx/>
                      <a:cs typeface="Segoe UI Light"/>
                    </a:rPr>
                    <a:t>user</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a:p>
                  <a:pPr marL="377117" marR="238714" lvl="0" indent="-177131" algn="l" defTabSz="914400" rtl="0" eaLnBrk="1" fontAlgn="auto" latinLnBrk="0" hangingPunct="1">
                    <a:lnSpc>
                      <a:spcPct val="100000"/>
                    </a:lnSpc>
                    <a:spcBef>
                      <a:spcPts val="1200"/>
                    </a:spcBef>
                    <a:spcAft>
                      <a:spcPts val="0"/>
                    </a:spcAft>
                    <a:buClrTx/>
                    <a:buSzTx/>
                    <a:buFont typeface="Arial"/>
                    <a:buChar char="•"/>
                    <a:tabLst>
                      <a:tab pos="377753" algn="l"/>
                    </a:tabLst>
                    <a:defRPr/>
                  </a:pPr>
                  <a:r>
                    <a:rPr kumimoji="0" lang="en-US" sz="1100" b="0" i="0" u="none" strike="noStrike" kern="1200" cap="none" spc="-10" normalizeH="0" baseline="0" noProof="0" dirty="0">
                      <a:ln>
                        <a:noFill/>
                      </a:ln>
                      <a:solidFill>
                        <a:schemeClr val="bg1">
                          <a:lumMod val="95000"/>
                        </a:schemeClr>
                      </a:solidFill>
                      <a:effectLst/>
                      <a:uLnTx/>
                      <a:uFillTx/>
                      <a:cs typeface="Segoe UI Light"/>
                    </a:rPr>
                    <a:t>Rights to </a:t>
                  </a:r>
                  <a:r>
                    <a:rPr kumimoji="0" lang="en-US" sz="1100" b="0" i="0" u="none" strike="noStrike" kern="1200" cap="none" spc="-5" normalizeH="0" baseline="0" noProof="0" dirty="0">
                      <a:ln>
                        <a:noFill/>
                      </a:ln>
                      <a:solidFill>
                        <a:schemeClr val="bg1">
                          <a:lumMod val="95000"/>
                        </a:schemeClr>
                      </a:solidFill>
                      <a:effectLst/>
                      <a:uLnTx/>
                      <a:uFillTx/>
                      <a:cs typeface="Segoe UI Light"/>
                    </a:rPr>
                    <a:t>downgrade </a:t>
                  </a:r>
                  <a:r>
                    <a:rPr kumimoji="0" lang="en-US" sz="1100" b="0" i="0" u="none" strike="noStrike" kern="1200" cap="none" spc="-10" normalizeH="0" baseline="0" noProof="0" dirty="0">
                      <a:ln>
                        <a:noFill/>
                      </a:ln>
                      <a:solidFill>
                        <a:schemeClr val="bg1">
                          <a:lumMod val="95000"/>
                        </a:schemeClr>
                      </a:solidFill>
                      <a:effectLst/>
                      <a:uLnTx/>
                      <a:uFillTx/>
                      <a:cs typeface="Segoe UI Light"/>
                    </a:rPr>
                    <a:t>this  installation </a:t>
                  </a:r>
                  <a:r>
                    <a:rPr kumimoji="0" lang="en-US" sz="1100" b="0" i="0" u="none" strike="noStrike" kern="1200" cap="none" spc="-25" normalizeH="0" baseline="0" noProof="0" dirty="0">
                      <a:ln>
                        <a:noFill/>
                      </a:ln>
                      <a:solidFill>
                        <a:schemeClr val="bg1">
                          <a:lumMod val="95000"/>
                        </a:schemeClr>
                      </a:solidFill>
                      <a:effectLst/>
                      <a:uLnTx/>
                      <a:uFillTx/>
                      <a:cs typeface="Segoe UI Light"/>
                    </a:rPr>
                    <a:t>of </a:t>
                  </a:r>
                  <a:r>
                    <a:rPr kumimoji="0" lang="en-US" sz="1100" b="0" i="0" u="none" strike="noStrike" kern="1200" cap="none" spc="-5" normalizeH="0" baseline="0" noProof="0" dirty="0">
                      <a:ln>
                        <a:noFill/>
                      </a:ln>
                      <a:solidFill>
                        <a:schemeClr val="bg1">
                          <a:lumMod val="95000"/>
                        </a:schemeClr>
                      </a:solidFill>
                      <a:effectLst/>
                      <a:uLnTx/>
                      <a:uFillTx/>
                      <a:cs typeface="Segoe UI Light"/>
                    </a:rPr>
                    <a:t>Office </a:t>
                  </a:r>
                  <a:r>
                    <a:rPr kumimoji="0" lang="en-US" sz="1100" b="0" i="0" u="none" strike="noStrike" kern="1200" cap="none" spc="-10" normalizeH="0" baseline="0" noProof="0" dirty="0">
                      <a:ln>
                        <a:noFill/>
                      </a:ln>
                      <a:solidFill>
                        <a:schemeClr val="bg1">
                          <a:lumMod val="95000"/>
                        </a:schemeClr>
                      </a:solidFill>
                      <a:effectLst/>
                      <a:uLnTx/>
                      <a:uFillTx/>
                      <a:cs typeface="Segoe UI Light"/>
                    </a:rPr>
                    <a:t>Professional  Plus</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a:p>
                  <a:pPr marL="377117" marR="358706" lvl="0" indent="-177131" algn="l" defTabSz="914400" rtl="0" eaLnBrk="1" fontAlgn="auto" latinLnBrk="0" hangingPunct="1">
                    <a:lnSpc>
                      <a:spcPct val="100000"/>
                    </a:lnSpc>
                    <a:spcBef>
                      <a:spcPts val="1200"/>
                    </a:spcBef>
                    <a:spcAft>
                      <a:spcPts val="0"/>
                    </a:spcAft>
                    <a:buClrTx/>
                    <a:buSzTx/>
                    <a:buFont typeface="Arial"/>
                    <a:buChar char="•"/>
                    <a:tabLst>
                      <a:tab pos="377753" algn="l"/>
                    </a:tabLst>
                    <a:defRPr/>
                  </a:pPr>
                  <a:r>
                    <a:rPr kumimoji="0" lang="en-US" sz="1100" b="0" i="0" u="none" strike="noStrike" kern="1200" cap="none" spc="-10" normalizeH="0" baseline="0" noProof="0" dirty="0">
                      <a:ln>
                        <a:noFill/>
                      </a:ln>
                      <a:solidFill>
                        <a:schemeClr val="bg1">
                          <a:lumMod val="95000"/>
                        </a:schemeClr>
                      </a:solidFill>
                      <a:effectLst/>
                      <a:uLnTx/>
                      <a:uFillTx/>
                      <a:cs typeface="Segoe UI Light"/>
                    </a:rPr>
                    <a:t>Rights to </a:t>
                  </a:r>
                  <a:r>
                    <a:rPr kumimoji="0" lang="en-US" sz="1100" b="0" i="0" u="none" strike="noStrike" kern="1200" cap="none" spc="-5" normalizeH="0" baseline="0" noProof="0" dirty="0">
                      <a:ln>
                        <a:noFill/>
                      </a:ln>
                      <a:solidFill>
                        <a:schemeClr val="bg1">
                          <a:lumMod val="95000"/>
                        </a:schemeClr>
                      </a:solidFill>
                      <a:effectLst/>
                      <a:uLnTx/>
                      <a:uFillTx/>
                      <a:cs typeface="Segoe UI Light"/>
                    </a:rPr>
                    <a:t>downgrade </a:t>
                  </a:r>
                  <a:r>
                    <a:rPr kumimoji="0" lang="en-US" sz="1100" b="0" i="0" u="none" strike="noStrike" kern="1200" cap="none" spc="-10" normalizeH="0" baseline="0" noProof="0" dirty="0">
                      <a:ln>
                        <a:noFill/>
                      </a:ln>
                      <a:solidFill>
                        <a:schemeClr val="bg1">
                          <a:lumMod val="95000"/>
                        </a:schemeClr>
                      </a:solidFill>
                      <a:effectLst/>
                      <a:uLnTx/>
                      <a:uFillTx/>
                      <a:cs typeface="Segoe UI Light"/>
                    </a:rPr>
                    <a:t>to  </a:t>
                  </a:r>
                  <a:r>
                    <a:rPr kumimoji="0" lang="en-US" sz="1100" b="0" i="0" u="none" strike="noStrike" kern="1200" cap="none" spc="-5" normalizeH="0" baseline="0" noProof="0" dirty="0">
                      <a:ln>
                        <a:noFill/>
                      </a:ln>
                      <a:solidFill>
                        <a:schemeClr val="bg1">
                          <a:lumMod val="95000"/>
                        </a:schemeClr>
                      </a:solidFill>
                      <a:effectLst/>
                      <a:uLnTx/>
                      <a:uFillTx/>
                      <a:cs typeface="Segoe UI Light"/>
                    </a:rPr>
                    <a:t>Windows 8.1 </a:t>
                  </a:r>
                  <a:r>
                    <a:rPr kumimoji="0" lang="en-US" sz="1100" b="0" i="0" u="none" strike="noStrike" kern="1200" cap="none" spc="-10" normalizeH="0" baseline="0" noProof="0" dirty="0">
                      <a:ln>
                        <a:noFill/>
                      </a:ln>
                      <a:solidFill>
                        <a:schemeClr val="bg1">
                          <a:lumMod val="95000"/>
                        </a:schemeClr>
                      </a:solidFill>
                      <a:effectLst/>
                      <a:uLnTx/>
                      <a:uFillTx/>
                      <a:cs typeface="Segoe UI Light"/>
                    </a:rPr>
                    <a:t>Enterprise/Pro </a:t>
                  </a:r>
                  <a:r>
                    <a:rPr kumimoji="0" lang="en-US" sz="1100" b="0" i="0" u="none" strike="noStrike" kern="1200" cap="none" spc="-5" normalizeH="0" baseline="0" noProof="0" dirty="0">
                      <a:ln>
                        <a:noFill/>
                      </a:ln>
                      <a:solidFill>
                        <a:schemeClr val="bg1">
                          <a:lumMod val="95000"/>
                        </a:schemeClr>
                      </a:solidFill>
                      <a:effectLst/>
                      <a:uLnTx/>
                      <a:uFillTx/>
                      <a:cs typeface="Segoe UI Light"/>
                    </a:rPr>
                    <a:t>or  earlier versions, or Windows </a:t>
                  </a:r>
                  <a:r>
                    <a:rPr kumimoji="0" lang="en-US" sz="1100" b="0" i="0" u="none" strike="noStrike" kern="1200" cap="none" spc="-10" normalizeH="0" baseline="0" noProof="0" dirty="0">
                      <a:ln>
                        <a:noFill/>
                      </a:ln>
                      <a:solidFill>
                        <a:schemeClr val="bg1">
                          <a:lumMod val="95000"/>
                        </a:schemeClr>
                      </a:solidFill>
                      <a:effectLst/>
                      <a:uLnTx/>
                      <a:uFillTx/>
                      <a:cs typeface="Segoe UI Light"/>
                    </a:rPr>
                    <a:t>11  </a:t>
                  </a:r>
                  <a:r>
                    <a:rPr kumimoji="0" lang="en-US" sz="1100" b="0" i="0" u="none" strike="noStrike" kern="1200" cap="none" spc="-20" normalizeH="0" baseline="0" noProof="0" dirty="0">
                      <a:ln>
                        <a:noFill/>
                      </a:ln>
                      <a:solidFill>
                        <a:schemeClr val="bg1">
                          <a:lumMod val="95000"/>
                        </a:schemeClr>
                      </a:solidFill>
                      <a:effectLst/>
                      <a:uLnTx/>
                      <a:uFillTx/>
                      <a:cs typeface="Segoe UI Light"/>
                    </a:rPr>
                    <a:t>Pro </a:t>
                  </a:r>
                  <a:r>
                    <a:rPr kumimoji="0" lang="en-US" sz="1100" b="0" i="0" u="none" strike="noStrike" kern="1200" cap="none" spc="-10" normalizeH="0" baseline="0" noProof="0" dirty="0">
                      <a:ln>
                        <a:noFill/>
                      </a:ln>
                      <a:solidFill>
                        <a:schemeClr val="bg1">
                          <a:lumMod val="95000"/>
                        </a:schemeClr>
                      </a:solidFill>
                      <a:effectLst/>
                      <a:uLnTx/>
                      <a:uFillTx/>
                      <a:cs typeface="Segoe UI Light"/>
                    </a:rPr>
                    <a:t>Education, </a:t>
                  </a:r>
                  <a:r>
                    <a:rPr kumimoji="0" lang="en-US" sz="1100" b="0" i="0" u="none" strike="noStrike" kern="1200" cap="none" spc="-5" normalizeH="0" baseline="0" noProof="0" dirty="0">
                      <a:ln>
                        <a:noFill/>
                      </a:ln>
                      <a:solidFill>
                        <a:schemeClr val="bg1">
                          <a:lumMod val="95000"/>
                        </a:schemeClr>
                      </a:solidFill>
                      <a:effectLst/>
                      <a:uLnTx/>
                      <a:uFillTx/>
                      <a:cs typeface="Segoe UI Light"/>
                    </a:rPr>
                    <a:t>or Windows </a:t>
                  </a:r>
                  <a:r>
                    <a:rPr kumimoji="0" lang="en-US" sz="1100" b="0" i="0" u="none" strike="noStrike" kern="1200" cap="none" spc="-10" normalizeH="0" baseline="0" noProof="0" dirty="0">
                      <a:ln>
                        <a:noFill/>
                      </a:ln>
                      <a:solidFill>
                        <a:schemeClr val="bg1">
                          <a:lumMod val="95000"/>
                        </a:schemeClr>
                      </a:solidFill>
                      <a:effectLst/>
                      <a:uLnTx/>
                      <a:uFillTx/>
                      <a:cs typeface="Segoe UI Light"/>
                    </a:rPr>
                    <a:t>11  Enterprise</a:t>
                  </a:r>
                  <a:r>
                    <a:rPr kumimoji="0" lang="en-US" sz="1100" b="0" i="0" u="none" strike="noStrike" kern="1200" cap="none" spc="-15" normalizeH="0" baseline="0" noProof="0" dirty="0">
                      <a:ln>
                        <a:noFill/>
                      </a:ln>
                      <a:solidFill>
                        <a:schemeClr val="bg1">
                          <a:lumMod val="95000"/>
                        </a:schemeClr>
                      </a:solidFill>
                      <a:effectLst/>
                      <a:uLnTx/>
                      <a:uFillTx/>
                      <a:cs typeface="Segoe UI Light"/>
                    </a:rPr>
                    <a:t> </a:t>
                  </a:r>
                  <a:r>
                    <a:rPr kumimoji="0" lang="en-US" sz="1100" b="0" i="0" u="none" strike="noStrike" kern="1200" cap="none" spc="-40" normalizeH="0" baseline="0" noProof="0" dirty="0">
                      <a:ln>
                        <a:noFill/>
                      </a:ln>
                      <a:solidFill>
                        <a:schemeClr val="bg1">
                          <a:lumMod val="95000"/>
                        </a:schemeClr>
                      </a:solidFill>
                      <a:effectLst/>
                      <a:uLnTx/>
                      <a:uFillTx/>
                      <a:cs typeface="Segoe UI Light"/>
                    </a:rPr>
                    <a:t>LTSB</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p:txBody>
            </p:sp>
            <p:sp>
              <p:nvSpPr>
                <p:cNvPr id="22" name="Rectangle 21">
                  <a:extLst>
                    <a:ext uri="{FF2B5EF4-FFF2-40B4-BE49-F238E27FC236}">
                      <a16:creationId xmlns:a16="http://schemas.microsoft.com/office/drawing/2014/main" id="{419A2B92-3A59-4B18-B70C-0E5FE5B13558}"/>
                    </a:ext>
                  </a:extLst>
                </p:cNvPr>
                <p:cNvSpPr/>
                <p:nvPr/>
              </p:nvSpPr>
              <p:spPr>
                <a:xfrm>
                  <a:off x="4476466" y="2165879"/>
                  <a:ext cx="3127534" cy="3698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91085" marR="319979" lvl="0" indent="-176496" algn="l" defTabSz="914400" rtl="0" eaLnBrk="1" fontAlgn="auto" latinLnBrk="0" hangingPunct="1">
                    <a:lnSpc>
                      <a:spcPct val="100000"/>
                    </a:lnSpc>
                    <a:spcBef>
                      <a:spcPts val="574"/>
                    </a:spcBef>
                    <a:spcAft>
                      <a:spcPts val="0"/>
                    </a:spcAft>
                    <a:buClrTx/>
                    <a:buSzTx/>
                    <a:buFont typeface="Arial"/>
                    <a:buChar char="•"/>
                    <a:tabLst>
                      <a:tab pos="391720" algn="l"/>
                    </a:tabLst>
                    <a:defRPr/>
                  </a:pPr>
                  <a:r>
                    <a:rPr kumimoji="0" lang="en-US" sz="1100" b="0" i="0" u="none" strike="noStrike" kern="1200" cap="none" spc="-5" normalizeH="0" baseline="0" noProof="0" dirty="0">
                      <a:ln>
                        <a:noFill/>
                      </a:ln>
                      <a:solidFill>
                        <a:schemeClr val="bg1">
                          <a:lumMod val="95000"/>
                        </a:schemeClr>
                      </a:solidFill>
                      <a:effectLst/>
                      <a:uLnTx/>
                      <a:uFillTx/>
                      <a:cs typeface="Segoe UI Light"/>
                    </a:rPr>
                    <a:t>Exchange </a:t>
                  </a:r>
                  <a:r>
                    <a:rPr kumimoji="0" lang="en-US" sz="1100" b="0" i="0" u="none" strike="noStrike" kern="1200" cap="none" spc="-20" normalizeH="0" baseline="0" noProof="0" dirty="0">
                      <a:ln>
                        <a:noFill/>
                      </a:ln>
                      <a:solidFill>
                        <a:schemeClr val="bg1">
                          <a:lumMod val="95000"/>
                        </a:schemeClr>
                      </a:solidFill>
                      <a:effectLst/>
                      <a:uLnTx/>
                      <a:uFillTx/>
                      <a:cs typeface="Segoe UI Light"/>
                    </a:rPr>
                    <a:t>Server, SharePoint  Server, </a:t>
                  </a:r>
                  <a:r>
                    <a:rPr kumimoji="0" lang="en-US" sz="1100" b="0" i="0" u="none" strike="noStrike" kern="1200" cap="none" spc="-10" normalizeH="0" baseline="0" noProof="0" dirty="0">
                      <a:ln>
                        <a:noFill/>
                      </a:ln>
                      <a:solidFill>
                        <a:schemeClr val="bg1">
                          <a:lumMod val="95000"/>
                        </a:schemeClr>
                      </a:solidFill>
                      <a:effectLst/>
                      <a:uLnTx/>
                      <a:uFillTx/>
                      <a:cs typeface="Segoe UI Light"/>
                    </a:rPr>
                    <a:t>Skype </a:t>
                  </a:r>
                  <a:r>
                    <a:rPr kumimoji="0" lang="en-US" sz="1100" b="0" i="0" u="none" strike="noStrike" kern="1200" cap="none" spc="0" normalizeH="0" baseline="0" noProof="0" dirty="0">
                      <a:ln>
                        <a:noFill/>
                      </a:ln>
                      <a:solidFill>
                        <a:schemeClr val="bg1">
                          <a:lumMod val="95000"/>
                        </a:schemeClr>
                      </a:solidFill>
                      <a:effectLst/>
                      <a:uLnTx/>
                      <a:uFillTx/>
                      <a:cs typeface="Segoe UI Light"/>
                    </a:rPr>
                    <a:t>for </a:t>
                  </a:r>
                  <a:r>
                    <a:rPr kumimoji="0" lang="en-US" sz="1100" b="0" i="0" u="none" strike="noStrike" kern="1200" cap="none" spc="-10" normalizeH="0" baseline="0" noProof="0" dirty="0">
                      <a:ln>
                        <a:noFill/>
                      </a:ln>
                      <a:solidFill>
                        <a:schemeClr val="bg1">
                          <a:lumMod val="95000"/>
                        </a:schemeClr>
                      </a:solidFill>
                      <a:effectLst/>
                      <a:uLnTx/>
                      <a:uFillTx/>
                      <a:cs typeface="Segoe UI Light"/>
                    </a:rPr>
                    <a:t>Business  </a:t>
                  </a:r>
                  <a:r>
                    <a:rPr kumimoji="0" lang="en-US" sz="1100" b="0" i="0" u="none" strike="noStrike" kern="1200" cap="none" spc="10" normalizeH="0" baseline="0" noProof="0" dirty="0">
                      <a:ln>
                        <a:noFill/>
                      </a:ln>
                      <a:solidFill>
                        <a:schemeClr val="bg1">
                          <a:lumMod val="95000"/>
                        </a:schemeClr>
                      </a:solidFill>
                      <a:effectLst/>
                      <a:uLnTx/>
                      <a:uFillTx/>
                      <a:cs typeface="Segoe UI Light"/>
                    </a:rPr>
                    <a:t>Server </a:t>
                  </a:r>
                  <a:r>
                    <a:rPr kumimoji="0" lang="en-US" sz="1100" b="0" i="0" u="none" strike="noStrike" kern="1200" cap="none" spc="-15" normalizeH="0" baseline="0" noProof="0" dirty="0">
                      <a:ln>
                        <a:noFill/>
                      </a:ln>
                      <a:solidFill>
                        <a:schemeClr val="bg1">
                          <a:lumMod val="95000"/>
                        </a:schemeClr>
                      </a:solidFill>
                      <a:effectLst/>
                      <a:uLnTx/>
                      <a:uFillTx/>
                      <a:cs typeface="Segoe UI Light"/>
                    </a:rPr>
                    <a:t>Standard </a:t>
                  </a:r>
                  <a:r>
                    <a:rPr kumimoji="0" lang="en-US" sz="1100" b="0" i="0" u="none" strike="noStrike" kern="1200" cap="none" spc="-10" normalizeH="0" baseline="0" noProof="0" dirty="0">
                      <a:ln>
                        <a:noFill/>
                      </a:ln>
                      <a:solidFill>
                        <a:schemeClr val="bg1">
                          <a:lumMod val="95000"/>
                        </a:schemeClr>
                      </a:solidFill>
                      <a:effectLst/>
                      <a:uLnTx/>
                      <a:uFillTx/>
                      <a:cs typeface="Segoe UI Light"/>
                    </a:rPr>
                    <a:t>and Enterprise  </a:t>
                  </a:r>
                  <a:r>
                    <a:rPr kumimoji="0" lang="en-US" sz="1100" b="0" i="0" u="none" strike="noStrike" kern="1200" cap="none" spc="-5" normalizeH="0" baseline="0" noProof="0" dirty="0">
                      <a:ln>
                        <a:noFill/>
                      </a:ln>
                      <a:solidFill>
                        <a:schemeClr val="bg1">
                          <a:lumMod val="95000"/>
                        </a:schemeClr>
                      </a:solidFill>
                      <a:effectLst/>
                      <a:uLnTx/>
                      <a:uFillTx/>
                      <a:cs typeface="Segoe UI Light"/>
                    </a:rPr>
                    <a:t>CALs</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a:p>
                  <a:pPr marL="391085" marR="370769" lvl="0" indent="-176496" algn="l" defTabSz="914400" rtl="0" eaLnBrk="1" fontAlgn="auto" latinLnBrk="0" hangingPunct="1">
                    <a:lnSpc>
                      <a:spcPct val="100000"/>
                    </a:lnSpc>
                    <a:spcBef>
                      <a:spcPts val="600"/>
                    </a:spcBef>
                    <a:spcAft>
                      <a:spcPts val="0"/>
                    </a:spcAft>
                    <a:buClrTx/>
                    <a:buSzTx/>
                    <a:buFont typeface="Arial"/>
                    <a:buChar char="•"/>
                    <a:tabLst>
                      <a:tab pos="391720" algn="l"/>
                    </a:tabLst>
                    <a:defRPr/>
                  </a:pPr>
                  <a:r>
                    <a:rPr kumimoji="0" lang="en-US" sz="1100" b="0" i="0" u="none" strike="noStrike" kern="1200" cap="none" spc="-5" normalizeH="0" baseline="0" noProof="0" dirty="0">
                      <a:ln>
                        <a:noFill/>
                      </a:ln>
                      <a:solidFill>
                        <a:schemeClr val="bg1">
                          <a:lumMod val="95000"/>
                        </a:schemeClr>
                      </a:solidFill>
                      <a:effectLst/>
                      <a:uLnTx/>
                      <a:uFillTx/>
                      <a:cs typeface="Segoe UI Light"/>
                    </a:rPr>
                    <a:t>Windows </a:t>
                  </a:r>
                  <a:r>
                    <a:rPr kumimoji="0" lang="en-US" sz="1100" b="0" i="0" u="none" strike="noStrike" kern="1200" cap="none" spc="10" normalizeH="0" baseline="0" noProof="0" dirty="0">
                      <a:ln>
                        <a:noFill/>
                      </a:ln>
                      <a:solidFill>
                        <a:schemeClr val="bg1">
                          <a:lumMod val="95000"/>
                        </a:schemeClr>
                      </a:solidFill>
                      <a:effectLst/>
                      <a:uLnTx/>
                      <a:uFillTx/>
                      <a:cs typeface="Segoe UI Light"/>
                    </a:rPr>
                    <a:t>Server </a:t>
                  </a:r>
                  <a:r>
                    <a:rPr kumimoji="0" lang="en-US" sz="1100" b="0" i="0" u="none" strike="noStrike" kern="1200" cap="none" spc="-10" normalizeH="0" baseline="0" noProof="0" dirty="0">
                      <a:ln>
                        <a:noFill/>
                      </a:ln>
                      <a:solidFill>
                        <a:schemeClr val="bg1">
                          <a:lumMod val="95000"/>
                        </a:schemeClr>
                      </a:solidFill>
                      <a:effectLst/>
                      <a:uLnTx/>
                      <a:uFillTx/>
                      <a:cs typeface="Segoe UI Light"/>
                    </a:rPr>
                    <a:t>and </a:t>
                  </a:r>
                  <a:r>
                    <a:rPr kumimoji="0" lang="en-US" sz="1100" b="0" i="0" u="none" strike="noStrike" kern="1200" cap="none" spc="-5" normalizeH="0" baseline="0" noProof="0" dirty="0">
                      <a:ln>
                        <a:noFill/>
                      </a:ln>
                      <a:solidFill>
                        <a:schemeClr val="bg1">
                          <a:lumMod val="95000"/>
                        </a:schemeClr>
                      </a:solidFill>
                      <a:effectLst/>
                      <a:uLnTx/>
                      <a:uFillTx/>
                      <a:cs typeface="Segoe UI Light"/>
                    </a:rPr>
                    <a:t>Windows  </a:t>
                  </a:r>
                  <a:r>
                    <a:rPr kumimoji="0" lang="en-US" sz="1100" b="0" i="0" u="none" strike="noStrike" kern="1200" cap="none" spc="10" normalizeH="0" baseline="0" noProof="0" dirty="0">
                      <a:ln>
                        <a:noFill/>
                      </a:ln>
                      <a:solidFill>
                        <a:schemeClr val="bg1">
                          <a:lumMod val="95000"/>
                        </a:schemeClr>
                      </a:solidFill>
                      <a:effectLst/>
                      <a:uLnTx/>
                      <a:uFillTx/>
                      <a:cs typeface="Segoe UI Light"/>
                    </a:rPr>
                    <a:t>Server </a:t>
                  </a:r>
                  <a:r>
                    <a:rPr kumimoji="0" lang="en-US" sz="1100" b="0" i="0" u="none" strike="noStrike" kern="1200" cap="none" spc="-5" normalizeH="0" baseline="0" noProof="0" dirty="0">
                      <a:ln>
                        <a:noFill/>
                      </a:ln>
                      <a:solidFill>
                        <a:schemeClr val="bg1">
                          <a:lumMod val="95000"/>
                        </a:schemeClr>
                      </a:solidFill>
                      <a:effectLst/>
                      <a:uLnTx/>
                      <a:uFillTx/>
                      <a:cs typeface="Segoe UI Light"/>
                    </a:rPr>
                    <a:t>ADRMS</a:t>
                  </a:r>
                  <a:r>
                    <a:rPr kumimoji="0" lang="en-US" sz="1100" b="0" i="0" u="none" strike="noStrike" kern="1200" cap="none" spc="-65" normalizeH="0" baseline="0" noProof="0" dirty="0">
                      <a:ln>
                        <a:noFill/>
                      </a:ln>
                      <a:solidFill>
                        <a:schemeClr val="bg1">
                          <a:lumMod val="95000"/>
                        </a:schemeClr>
                      </a:solidFill>
                      <a:effectLst/>
                      <a:uLnTx/>
                      <a:uFillTx/>
                      <a:cs typeface="Segoe UI Light"/>
                    </a:rPr>
                    <a:t> </a:t>
                  </a:r>
                  <a:r>
                    <a:rPr kumimoji="0" lang="en-US" sz="1100" b="0" i="0" u="none" strike="noStrike" kern="1200" cap="none" spc="-5" normalizeH="0" baseline="0" noProof="0" dirty="0">
                      <a:ln>
                        <a:noFill/>
                      </a:ln>
                      <a:solidFill>
                        <a:schemeClr val="bg1">
                          <a:lumMod val="95000"/>
                        </a:schemeClr>
                      </a:solidFill>
                      <a:effectLst/>
                      <a:uLnTx/>
                      <a:uFillTx/>
                      <a:cs typeface="Segoe UI Light"/>
                    </a:rPr>
                    <a:t>CALs</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a:p>
                  <a:pPr marL="391085" marR="0" lvl="0" indent="-176496" algn="l" defTabSz="914400" rtl="0" eaLnBrk="1" fontAlgn="auto" latinLnBrk="0" hangingPunct="1">
                    <a:lnSpc>
                      <a:spcPct val="100000"/>
                    </a:lnSpc>
                    <a:spcBef>
                      <a:spcPts val="600"/>
                    </a:spcBef>
                    <a:spcAft>
                      <a:spcPts val="0"/>
                    </a:spcAft>
                    <a:buClrTx/>
                    <a:buSzTx/>
                    <a:buFont typeface="Arial"/>
                    <a:buChar char="•"/>
                    <a:tabLst>
                      <a:tab pos="391720" algn="l"/>
                    </a:tabLst>
                    <a:defRPr/>
                  </a:pPr>
                  <a:r>
                    <a:rPr kumimoji="0" lang="en-US" sz="1100" b="0" i="0" u="none" strike="noStrike" kern="1200" cap="none" spc="-5" normalizeH="0" baseline="0" noProof="0" dirty="0">
                      <a:ln>
                        <a:noFill/>
                      </a:ln>
                      <a:solidFill>
                        <a:schemeClr val="bg1">
                          <a:lumMod val="95000"/>
                        </a:schemeClr>
                      </a:solidFill>
                      <a:effectLst/>
                      <a:uLnTx/>
                      <a:uFillTx/>
                      <a:cs typeface="Segoe UI Light"/>
                    </a:rPr>
                    <a:t>Advanced </a:t>
                  </a:r>
                  <a:r>
                    <a:rPr kumimoji="0" lang="en-US" sz="1100" b="0" i="0" u="none" strike="noStrike" kern="1200" cap="none" spc="-15" normalizeH="0" baseline="0" noProof="0" dirty="0">
                      <a:ln>
                        <a:noFill/>
                      </a:ln>
                      <a:solidFill>
                        <a:schemeClr val="bg1">
                          <a:lumMod val="95000"/>
                        </a:schemeClr>
                      </a:solidFill>
                      <a:effectLst/>
                      <a:uLnTx/>
                      <a:uFillTx/>
                      <a:cs typeface="Segoe UI Light"/>
                    </a:rPr>
                    <a:t>Threat </a:t>
                  </a:r>
                  <a:r>
                    <a:rPr kumimoji="0" lang="en-US" sz="1100" b="0" i="0" u="none" strike="noStrike" kern="1200" cap="none" spc="-10" normalizeH="0" baseline="0" noProof="0" dirty="0">
                      <a:ln>
                        <a:noFill/>
                      </a:ln>
                      <a:solidFill>
                        <a:schemeClr val="bg1">
                          <a:lumMod val="95000"/>
                        </a:schemeClr>
                      </a:solidFill>
                      <a:effectLst/>
                      <a:uLnTx/>
                      <a:uFillTx/>
                      <a:cs typeface="Segoe UI Light"/>
                    </a:rPr>
                    <a:t>Analytics</a:t>
                  </a:r>
                  <a:r>
                    <a:rPr kumimoji="0" lang="en-US" sz="1100" b="0" i="0" u="none" strike="noStrike" kern="1200" cap="none" spc="90" normalizeH="0" baseline="0" noProof="0" dirty="0">
                      <a:ln>
                        <a:noFill/>
                      </a:ln>
                      <a:solidFill>
                        <a:schemeClr val="bg1">
                          <a:lumMod val="95000"/>
                        </a:schemeClr>
                      </a:solidFill>
                      <a:effectLst/>
                      <a:uLnTx/>
                      <a:uFillTx/>
                      <a:cs typeface="Segoe UI Light"/>
                    </a:rPr>
                    <a:t> </a:t>
                  </a:r>
                  <a:r>
                    <a:rPr kumimoji="0" lang="en-US" sz="1100" b="0" i="0" u="none" strike="noStrike" kern="1200" cap="none" spc="-5" normalizeH="0" baseline="0" noProof="0" dirty="0">
                      <a:ln>
                        <a:noFill/>
                      </a:ln>
                      <a:solidFill>
                        <a:schemeClr val="bg1">
                          <a:lumMod val="95000"/>
                        </a:schemeClr>
                      </a:solidFill>
                      <a:effectLst/>
                      <a:uLnTx/>
                      <a:uFillTx/>
                      <a:cs typeface="Segoe UI Light"/>
                    </a:rPr>
                    <a:t>CML</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a:p>
                  <a:pPr marL="391085" marR="0" lvl="0" indent="-176496" algn="l" defTabSz="914400" rtl="0" eaLnBrk="1" fontAlgn="auto" latinLnBrk="0" hangingPunct="1">
                    <a:lnSpc>
                      <a:spcPct val="100000"/>
                    </a:lnSpc>
                    <a:spcBef>
                      <a:spcPts val="595"/>
                    </a:spcBef>
                    <a:spcAft>
                      <a:spcPts val="0"/>
                    </a:spcAft>
                    <a:buClrTx/>
                    <a:buSzTx/>
                    <a:buFont typeface="Arial"/>
                    <a:buChar char="•"/>
                    <a:tabLst>
                      <a:tab pos="391720" algn="l"/>
                    </a:tabLst>
                    <a:defRPr/>
                  </a:pPr>
                  <a:r>
                    <a:rPr kumimoji="0" lang="en-US" sz="1100" b="0" i="0" u="none" strike="noStrike" kern="1200" cap="none" spc="-10" normalizeH="0" baseline="0" noProof="0" dirty="0">
                      <a:ln>
                        <a:noFill/>
                      </a:ln>
                      <a:solidFill>
                        <a:schemeClr val="bg1">
                          <a:lumMod val="95000"/>
                        </a:schemeClr>
                      </a:solidFill>
                      <a:effectLst/>
                      <a:uLnTx/>
                      <a:uFillTx/>
                      <a:cs typeface="Segoe UI Light"/>
                    </a:rPr>
                    <a:t>System </a:t>
                  </a:r>
                  <a:r>
                    <a:rPr kumimoji="0" lang="en-US" sz="1100" b="0" i="0" u="none" strike="noStrike" kern="1200" cap="none" spc="-5" normalizeH="0" baseline="0" noProof="0" dirty="0">
                      <a:ln>
                        <a:noFill/>
                      </a:ln>
                      <a:solidFill>
                        <a:schemeClr val="bg1">
                          <a:lumMod val="95000"/>
                        </a:schemeClr>
                      </a:solidFill>
                      <a:effectLst/>
                      <a:uLnTx/>
                      <a:uFillTx/>
                      <a:cs typeface="Segoe UI Light"/>
                    </a:rPr>
                    <a:t>Center</a:t>
                  </a:r>
                  <a:r>
                    <a:rPr kumimoji="0" lang="en-US" sz="1100" b="0" i="0" u="none" strike="noStrike" kern="1200" cap="none" spc="30" normalizeH="0" baseline="0" noProof="0" dirty="0">
                      <a:ln>
                        <a:noFill/>
                      </a:ln>
                      <a:solidFill>
                        <a:schemeClr val="bg1">
                          <a:lumMod val="95000"/>
                        </a:schemeClr>
                      </a:solidFill>
                      <a:effectLst/>
                      <a:uLnTx/>
                      <a:uFillTx/>
                      <a:cs typeface="Segoe UI Light"/>
                    </a:rPr>
                    <a:t> </a:t>
                  </a:r>
                  <a:r>
                    <a:rPr kumimoji="0" lang="en-US" sz="1100" b="0" i="0" u="none" strike="noStrike" kern="1200" cap="none" spc="-10" normalizeH="0" baseline="0" noProof="0" dirty="0">
                      <a:ln>
                        <a:noFill/>
                      </a:ln>
                      <a:solidFill>
                        <a:schemeClr val="bg1">
                          <a:lumMod val="95000"/>
                        </a:schemeClr>
                      </a:solidFill>
                      <a:effectLst/>
                      <a:uLnTx/>
                      <a:uFillTx/>
                      <a:cs typeface="Segoe UI Light"/>
                    </a:rPr>
                    <a:t>Configuration Manager</a:t>
                  </a:r>
                  <a:r>
                    <a:rPr kumimoji="0" lang="en-US" sz="1100" b="0" i="0" u="none" strike="noStrike" kern="1200" cap="none" spc="-50" normalizeH="0" baseline="0" noProof="0" dirty="0">
                      <a:ln>
                        <a:noFill/>
                      </a:ln>
                      <a:solidFill>
                        <a:schemeClr val="bg1">
                          <a:lumMod val="95000"/>
                        </a:schemeClr>
                      </a:solidFill>
                      <a:effectLst/>
                      <a:uLnTx/>
                      <a:uFillTx/>
                      <a:cs typeface="Segoe UI Light"/>
                    </a:rPr>
                    <a:t> </a:t>
                  </a:r>
                  <a:r>
                    <a:rPr kumimoji="0" lang="en-US" sz="1100" b="0" i="0" u="none" strike="noStrike" kern="1200" cap="none" spc="-5" normalizeH="0" baseline="0" noProof="0" dirty="0">
                      <a:ln>
                        <a:noFill/>
                      </a:ln>
                      <a:solidFill>
                        <a:schemeClr val="bg1">
                          <a:lumMod val="95000"/>
                        </a:schemeClr>
                      </a:solidFill>
                      <a:effectLst/>
                      <a:uLnTx/>
                      <a:uFillTx/>
                      <a:cs typeface="Segoe UI Light"/>
                    </a:rPr>
                    <a:t>CML</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a:p>
                  <a:pPr marL="391085" marR="914225" lvl="0" indent="-176496" algn="l" defTabSz="914400" rtl="0" eaLnBrk="1" fontAlgn="auto" latinLnBrk="0" hangingPunct="1">
                    <a:lnSpc>
                      <a:spcPct val="100000"/>
                    </a:lnSpc>
                    <a:spcBef>
                      <a:spcPts val="600"/>
                    </a:spcBef>
                    <a:spcAft>
                      <a:spcPts val="0"/>
                    </a:spcAft>
                    <a:buClrTx/>
                    <a:buSzTx/>
                    <a:buFont typeface="Arial"/>
                    <a:buChar char="•"/>
                    <a:tabLst>
                      <a:tab pos="391720" algn="l"/>
                    </a:tabLst>
                    <a:defRPr/>
                  </a:pPr>
                  <a:r>
                    <a:rPr kumimoji="0" lang="en-US" sz="1100" b="0" i="0" u="none" strike="noStrike" kern="1200" cap="none" spc="-10" normalizeH="0" baseline="0" noProof="0" dirty="0">
                      <a:ln>
                        <a:noFill/>
                      </a:ln>
                      <a:solidFill>
                        <a:schemeClr val="bg1">
                          <a:lumMod val="95000"/>
                        </a:schemeClr>
                      </a:solidFill>
                      <a:effectLst/>
                      <a:uLnTx/>
                      <a:uFillTx/>
                      <a:cs typeface="Segoe UI Light"/>
                    </a:rPr>
                    <a:t>System </a:t>
                  </a:r>
                  <a:r>
                    <a:rPr kumimoji="0" lang="en-US" sz="1100" b="0" i="0" u="none" strike="noStrike" kern="1200" cap="none" spc="-5" normalizeH="0" baseline="0" noProof="0" dirty="0">
                      <a:ln>
                        <a:noFill/>
                      </a:ln>
                      <a:solidFill>
                        <a:schemeClr val="bg1">
                          <a:lumMod val="95000"/>
                        </a:schemeClr>
                      </a:solidFill>
                      <a:effectLst/>
                      <a:uLnTx/>
                      <a:uFillTx/>
                      <a:cs typeface="Segoe UI Light"/>
                    </a:rPr>
                    <a:t>Center Endpoint  p</a:t>
                  </a:r>
                  <a:r>
                    <a:rPr kumimoji="0" lang="en-US" sz="1100" b="0" i="0" u="none" strike="noStrike" kern="1200" cap="none" spc="-10" normalizeH="0" baseline="0" noProof="0" dirty="0">
                      <a:ln>
                        <a:noFill/>
                      </a:ln>
                      <a:solidFill>
                        <a:schemeClr val="bg1">
                          <a:lumMod val="95000"/>
                        </a:schemeClr>
                      </a:solidFill>
                      <a:effectLst/>
                      <a:uLnTx/>
                      <a:uFillTx/>
                      <a:cs typeface="Segoe UI Light"/>
                    </a:rPr>
                    <a:t>rotection</a:t>
                  </a:r>
                  <a:r>
                    <a:rPr kumimoji="0" lang="en-US" sz="1100" b="0" i="0" u="none" strike="noStrike" kern="1200" cap="none" spc="-25" normalizeH="0" baseline="0" noProof="0" dirty="0">
                      <a:ln>
                        <a:noFill/>
                      </a:ln>
                      <a:solidFill>
                        <a:schemeClr val="bg1">
                          <a:lumMod val="95000"/>
                        </a:schemeClr>
                      </a:solidFill>
                      <a:effectLst/>
                      <a:uLnTx/>
                      <a:uFillTx/>
                      <a:cs typeface="Segoe UI Light"/>
                    </a:rPr>
                    <a:t> </a:t>
                  </a:r>
                  <a:r>
                    <a:rPr kumimoji="0" lang="en-US" sz="1100" b="0" i="0" u="none" strike="noStrike" kern="1200" cap="none" spc="-10" normalizeH="0" baseline="0" noProof="0" dirty="0">
                      <a:ln>
                        <a:noFill/>
                      </a:ln>
                      <a:solidFill>
                        <a:schemeClr val="bg1">
                          <a:lumMod val="95000"/>
                        </a:schemeClr>
                      </a:solidFill>
                      <a:effectLst/>
                      <a:uLnTx/>
                      <a:uFillTx/>
                      <a:cs typeface="Segoe UI Light"/>
                    </a:rPr>
                    <a:t>SL</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p:txBody>
            </p:sp>
            <p:sp>
              <p:nvSpPr>
                <p:cNvPr id="23" name="Rectangle 22">
                  <a:extLst>
                    <a:ext uri="{FF2B5EF4-FFF2-40B4-BE49-F238E27FC236}">
                      <a16:creationId xmlns:a16="http://schemas.microsoft.com/office/drawing/2014/main" id="{017766AF-61E4-4D72-AF46-B4326A325832}"/>
                    </a:ext>
                  </a:extLst>
                </p:cNvPr>
                <p:cNvSpPr/>
                <p:nvPr/>
              </p:nvSpPr>
              <p:spPr>
                <a:xfrm>
                  <a:off x="7263267" y="2257301"/>
                  <a:ext cx="3072384" cy="3698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5531" marR="217762" lvl="0" indent="-176496" algn="l" defTabSz="914400" rtl="0" eaLnBrk="1" fontAlgn="auto" latinLnBrk="0" hangingPunct="1">
                    <a:lnSpc>
                      <a:spcPct val="100000"/>
                    </a:lnSpc>
                    <a:spcBef>
                      <a:spcPts val="615"/>
                    </a:spcBef>
                    <a:spcAft>
                      <a:spcPts val="0"/>
                    </a:spcAft>
                    <a:buClrTx/>
                    <a:buSzTx/>
                    <a:buFont typeface="Arial"/>
                    <a:buChar char="•"/>
                    <a:tabLst>
                      <a:tab pos="356167" algn="l"/>
                    </a:tabLst>
                    <a:defRPr/>
                  </a:pPr>
                  <a:r>
                    <a:rPr kumimoji="0" lang="en-US" sz="1100" b="0" i="0" u="none" strike="noStrike" kern="1200" cap="none" spc="-10" normalizeH="0" baseline="0" noProof="0" dirty="0">
                      <a:ln>
                        <a:noFill/>
                      </a:ln>
                      <a:solidFill>
                        <a:schemeClr val="bg1">
                          <a:lumMod val="95000"/>
                        </a:schemeClr>
                      </a:solidFill>
                      <a:effectLst/>
                      <a:uLnTx/>
                      <a:uFillTx/>
                      <a:cs typeface="Segoe UI Light"/>
                    </a:rPr>
                    <a:t>Rights to install current </a:t>
                  </a:r>
                  <a:r>
                    <a:rPr kumimoji="0" lang="en-US" sz="1100" b="0" i="0" u="none" strike="noStrike" kern="1200" cap="none" spc="-5" normalizeH="0" baseline="0" noProof="0" dirty="0">
                      <a:ln>
                        <a:noFill/>
                      </a:ln>
                      <a:solidFill>
                        <a:schemeClr val="bg1">
                          <a:lumMod val="95000"/>
                        </a:schemeClr>
                      </a:solidFill>
                      <a:effectLst/>
                      <a:uLnTx/>
                      <a:uFillTx/>
                      <a:cs typeface="Segoe UI Light"/>
                    </a:rPr>
                    <a:t>or  </a:t>
                  </a:r>
                  <a:r>
                    <a:rPr kumimoji="0" lang="en-US" sz="1100" b="0" i="0" u="none" strike="noStrike" kern="1200" cap="none" spc="-15" normalizeH="0" baseline="0" noProof="0" dirty="0">
                      <a:ln>
                        <a:noFill/>
                      </a:ln>
                      <a:solidFill>
                        <a:schemeClr val="bg1">
                          <a:lumMod val="95000"/>
                        </a:schemeClr>
                      </a:solidFill>
                      <a:effectLst/>
                      <a:uLnTx/>
                      <a:uFillTx/>
                      <a:cs typeface="Segoe UI Light"/>
                    </a:rPr>
                    <a:t>previous </a:t>
                  </a:r>
                  <a:r>
                    <a:rPr kumimoji="0" lang="en-US" sz="1100" b="0" i="0" u="none" strike="noStrike" kern="1200" cap="none" spc="-5" normalizeH="0" baseline="0" noProof="0" dirty="0">
                      <a:ln>
                        <a:noFill/>
                      </a:ln>
                      <a:solidFill>
                        <a:schemeClr val="bg1">
                          <a:lumMod val="95000"/>
                        </a:schemeClr>
                      </a:solidFill>
                      <a:effectLst/>
                      <a:uLnTx/>
                      <a:uFillTx/>
                      <a:cs typeface="Segoe UI Light"/>
                    </a:rPr>
                    <a:t>versions </a:t>
                  </a:r>
                  <a:r>
                    <a:rPr kumimoji="0" lang="en-US" sz="1100" b="0" i="0" u="none" strike="noStrike" kern="1200" cap="none" spc="-25" normalizeH="0" baseline="0" noProof="0" dirty="0">
                      <a:ln>
                        <a:noFill/>
                      </a:ln>
                      <a:solidFill>
                        <a:schemeClr val="bg1">
                          <a:lumMod val="95000"/>
                        </a:schemeClr>
                      </a:solidFill>
                      <a:effectLst/>
                      <a:uLnTx/>
                      <a:uFillTx/>
                      <a:cs typeface="Segoe UI Light"/>
                    </a:rPr>
                    <a:t>of </a:t>
                  </a:r>
                  <a:r>
                    <a:rPr kumimoji="0" lang="en-US" sz="1100" b="0" i="0" u="none" strike="noStrike" kern="1200" cap="none" spc="-5" normalizeH="0" baseline="0" noProof="0" dirty="0">
                      <a:ln>
                        <a:noFill/>
                      </a:ln>
                      <a:solidFill>
                        <a:schemeClr val="bg1">
                          <a:lumMod val="95000"/>
                        </a:schemeClr>
                      </a:solidFill>
                      <a:effectLst/>
                      <a:uLnTx/>
                      <a:uFillTx/>
                      <a:cs typeface="Segoe UI Light"/>
                    </a:rPr>
                    <a:t>Exchange  </a:t>
                  </a:r>
                  <a:r>
                    <a:rPr kumimoji="0" lang="en-US" sz="1100" b="0" i="0" u="none" strike="noStrike" kern="1200" cap="none" spc="-20" normalizeH="0" baseline="0" noProof="0" dirty="0">
                      <a:ln>
                        <a:noFill/>
                      </a:ln>
                      <a:solidFill>
                        <a:schemeClr val="bg1">
                          <a:lumMod val="95000"/>
                        </a:schemeClr>
                      </a:solidFill>
                      <a:effectLst/>
                      <a:uLnTx/>
                      <a:uFillTx/>
                      <a:cs typeface="Segoe UI Light"/>
                    </a:rPr>
                    <a:t>Server, SharePoint Server, </a:t>
                  </a:r>
                  <a:r>
                    <a:rPr kumimoji="0" lang="en-US" sz="1100" b="0" i="0" u="none" strike="noStrike" kern="1200" cap="none" spc="-10" normalizeH="0" baseline="0" noProof="0" dirty="0">
                      <a:ln>
                        <a:noFill/>
                      </a:ln>
                      <a:solidFill>
                        <a:schemeClr val="bg1">
                          <a:lumMod val="95000"/>
                        </a:schemeClr>
                      </a:solidFill>
                      <a:effectLst/>
                      <a:uLnTx/>
                      <a:uFillTx/>
                      <a:cs typeface="Segoe UI Light"/>
                    </a:rPr>
                    <a:t>Skype  </a:t>
                  </a:r>
                  <a:r>
                    <a:rPr kumimoji="0" lang="en-US" sz="1100" b="0" i="0" u="none" strike="noStrike" kern="1200" cap="none" spc="0" normalizeH="0" baseline="0" noProof="0" dirty="0">
                      <a:ln>
                        <a:noFill/>
                      </a:ln>
                      <a:solidFill>
                        <a:schemeClr val="bg1">
                          <a:lumMod val="95000"/>
                        </a:schemeClr>
                      </a:solidFill>
                      <a:effectLst/>
                      <a:uLnTx/>
                      <a:uFillTx/>
                      <a:cs typeface="Segoe UI Light"/>
                    </a:rPr>
                    <a:t>for </a:t>
                  </a:r>
                  <a:r>
                    <a:rPr kumimoji="0" lang="en-US" sz="1100" b="0" i="0" u="none" strike="noStrike" kern="1200" cap="none" spc="-10" normalizeH="0" baseline="0" noProof="0" dirty="0">
                      <a:ln>
                        <a:noFill/>
                      </a:ln>
                      <a:solidFill>
                        <a:schemeClr val="bg1">
                          <a:lumMod val="95000"/>
                        </a:schemeClr>
                      </a:solidFill>
                      <a:effectLst/>
                      <a:uLnTx/>
                      <a:uFillTx/>
                      <a:cs typeface="Segoe UI Light"/>
                    </a:rPr>
                    <a:t>Business </a:t>
                  </a:r>
                  <a:r>
                    <a:rPr kumimoji="0" lang="en-US" sz="1100" b="0" i="0" u="none" strike="noStrike" kern="1200" cap="none" spc="10" normalizeH="0" baseline="0" noProof="0" dirty="0">
                      <a:ln>
                        <a:noFill/>
                      </a:ln>
                      <a:solidFill>
                        <a:schemeClr val="bg1">
                          <a:lumMod val="95000"/>
                        </a:schemeClr>
                      </a:solidFill>
                      <a:effectLst/>
                      <a:uLnTx/>
                      <a:uFillTx/>
                      <a:cs typeface="Segoe UI Light"/>
                    </a:rPr>
                    <a:t>Server </a:t>
                  </a:r>
                  <a:r>
                    <a:rPr kumimoji="0" lang="en-US" sz="1100" b="0" i="0" u="none" strike="noStrike" kern="1200" cap="none" spc="-5" normalizeH="0" baseline="0" noProof="0" dirty="0">
                      <a:ln>
                        <a:noFill/>
                      </a:ln>
                      <a:solidFill>
                        <a:schemeClr val="bg1">
                          <a:lumMod val="95000"/>
                        </a:schemeClr>
                      </a:solidFill>
                      <a:effectLst/>
                      <a:uLnTx/>
                      <a:uFillTx/>
                      <a:cs typeface="Segoe UI Light"/>
                    </a:rPr>
                    <a:t>on as many  </a:t>
                  </a:r>
                  <a:r>
                    <a:rPr kumimoji="0" lang="en-US" sz="1100" b="0" i="0" u="none" strike="noStrike" kern="1200" cap="none" spc="10" normalizeH="0" baseline="0" noProof="0" dirty="0">
                      <a:ln>
                        <a:noFill/>
                      </a:ln>
                      <a:solidFill>
                        <a:schemeClr val="bg1">
                          <a:lumMod val="95000"/>
                        </a:schemeClr>
                      </a:solidFill>
                      <a:effectLst/>
                      <a:uLnTx/>
                      <a:uFillTx/>
                      <a:cs typeface="Segoe UI Light"/>
                    </a:rPr>
                    <a:t>servers </a:t>
                  </a:r>
                  <a:r>
                    <a:rPr kumimoji="0" lang="en-US" sz="1100" b="0" i="0" u="none" strike="noStrike" kern="1200" cap="none" spc="-5" normalizeH="0" baseline="0" noProof="0" dirty="0">
                      <a:ln>
                        <a:noFill/>
                      </a:ln>
                      <a:solidFill>
                        <a:schemeClr val="bg1">
                          <a:lumMod val="95000"/>
                        </a:schemeClr>
                      </a:solidFill>
                      <a:effectLst/>
                      <a:uLnTx/>
                      <a:uFillTx/>
                      <a:cs typeface="Segoe UI Light"/>
                    </a:rPr>
                    <a:t>as </a:t>
                  </a:r>
                  <a:r>
                    <a:rPr kumimoji="0" lang="en-US" sz="1100" b="0" i="0" u="none" strike="noStrike" kern="1200" cap="none" spc="-15" normalizeH="0" baseline="0" noProof="0" dirty="0">
                      <a:ln>
                        <a:noFill/>
                      </a:ln>
                      <a:solidFill>
                        <a:schemeClr val="bg1">
                          <a:lumMod val="95000"/>
                        </a:schemeClr>
                      </a:solidFill>
                      <a:effectLst/>
                      <a:uLnTx/>
                      <a:uFillTx/>
                      <a:cs typeface="Segoe UI Light"/>
                    </a:rPr>
                    <a:t>required, </a:t>
                  </a:r>
                  <a:r>
                    <a:rPr kumimoji="0" lang="en-US" sz="1100" b="0" i="0" u="none" strike="noStrike" kern="1200" cap="none" spc="-10" normalizeH="0" baseline="0" noProof="0" dirty="0">
                      <a:ln>
                        <a:noFill/>
                      </a:ln>
                      <a:solidFill>
                        <a:schemeClr val="bg1">
                          <a:lumMod val="95000"/>
                        </a:schemeClr>
                      </a:solidFill>
                      <a:effectLst/>
                      <a:uLnTx/>
                      <a:uFillTx/>
                      <a:cs typeface="Segoe UI Light"/>
                    </a:rPr>
                    <a:t>dedicated to  the </a:t>
                  </a:r>
                  <a:r>
                    <a:rPr kumimoji="0" lang="en-US" sz="1100" b="0" i="0" u="none" strike="noStrike" kern="1200" cap="none" spc="-25" normalizeH="0" baseline="0" noProof="0" dirty="0">
                      <a:ln>
                        <a:noFill/>
                      </a:ln>
                      <a:solidFill>
                        <a:schemeClr val="bg1">
                          <a:lumMod val="95000"/>
                        </a:schemeClr>
                      </a:solidFill>
                      <a:effectLst/>
                      <a:uLnTx/>
                      <a:uFillTx/>
                      <a:cs typeface="Segoe UI Light"/>
                    </a:rPr>
                    <a:t>customer, </a:t>
                  </a:r>
                  <a:r>
                    <a:rPr kumimoji="0" lang="en-US" sz="1100" b="0" i="0" u="none" strike="noStrike" kern="1200" cap="none" spc="-5" normalizeH="0" baseline="0" noProof="0" dirty="0">
                      <a:ln>
                        <a:noFill/>
                      </a:ln>
                      <a:solidFill>
                        <a:schemeClr val="bg1">
                          <a:lumMod val="95000"/>
                        </a:schemeClr>
                      </a:solidFill>
                      <a:effectLst/>
                      <a:uLnTx/>
                      <a:uFillTx/>
                      <a:cs typeface="Segoe UI Light"/>
                    </a:rPr>
                    <a:t>in </a:t>
                  </a:r>
                  <a:r>
                    <a:rPr kumimoji="0" lang="en-US" sz="1100" b="0" i="0" u="none" strike="noStrike" kern="1200" cap="none" spc="-10" normalizeH="0" baseline="0" noProof="0" dirty="0">
                      <a:ln>
                        <a:noFill/>
                      </a:ln>
                      <a:solidFill>
                        <a:schemeClr val="bg1">
                          <a:lumMod val="95000"/>
                        </a:schemeClr>
                      </a:solidFill>
                      <a:effectLst/>
                      <a:uLnTx/>
                      <a:uFillTx/>
                      <a:cs typeface="Segoe UI Light"/>
                    </a:rPr>
                    <a:t>physical </a:t>
                  </a:r>
                  <a:r>
                    <a:rPr kumimoji="0" lang="en-US" sz="1100" b="0" i="0" u="none" strike="noStrike" kern="1200" cap="none" spc="-5" normalizeH="0" baseline="0" noProof="0" dirty="0">
                      <a:ln>
                        <a:noFill/>
                      </a:ln>
                      <a:solidFill>
                        <a:schemeClr val="bg1">
                          <a:lumMod val="95000"/>
                        </a:schemeClr>
                      </a:solidFill>
                      <a:effectLst/>
                      <a:uLnTx/>
                      <a:uFillTx/>
                      <a:cs typeface="Segoe UI Light"/>
                    </a:rPr>
                    <a:t>or  </a:t>
                  </a:r>
                  <a:r>
                    <a:rPr kumimoji="0" lang="en-US" sz="1100" b="0" i="0" u="none" strike="noStrike" kern="1200" cap="none" spc="0" normalizeH="0" baseline="0" noProof="0" dirty="0">
                      <a:ln>
                        <a:noFill/>
                      </a:ln>
                      <a:solidFill>
                        <a:schemeClr val="bg1">
                          <a:lumMod val="95000"/>
                        </a:schemeClr>
                      </a:solidFill>
                      <a:effectLst/>
                      <a:uLnTx/>
                      <a:uFillTx/>
                      <a:cs typeface="Segoe UI Light"/>
                    </a:rPr>
                    <a:t>virtual</a:t>
                  </a:r>
                  <a:r>
                    <a:rPr kumimoji="0" lang="en-US" sz="1100" b="0" i="0" u="none" strike="noStrike" kern="1200" cap="none" spc="-25" normalizeH="0" baseline="0" noProof="0" dirty="0">
                      <a:ln>
                        <a:noFill/>
                      </a:ln>
                      <a:solidFill>
                        <a:schemeClr val="bg1">
                          <a:lumMod val="95000"/>
                        </a:schemeClr>
                      </a:solidFill>
                      <a:effectLst/>
                      <a:uLnTx/>
                      <a:uFillTx/>
                      <a:cs typeface="Segoe UI Light"/>
                    </a:rPr>
                    <a:t> </a:t>
                  </a:r>
                  <a:r>
                    <a:rPr kumimoji="0" lang="en-US" sz="1100" b="0" i="0" u="none" strike="noStrike" kern="1200" cap="none" spc="-10" normalizeH="0" baseline="0" noProof="0" dirty="0">
                      <a:ln>
                        <a:noFill/>
                      </a:ln>
                      <a:solidFill>
                        <a:schemeClr val="bg1">
                          <a:lumMod val="95000"/>
                        </a:schemeClr>
                      </a:solidFill>
                      <a:effectLst/>
                      <a:uLnTx/>
                      <a:uFillTx/>
                      <a:cs typeface="Segoe UI Light"/>
                    </a:rPr>
                    <a:t>infrastructures</a:t>
                  </a:r>
                  <a:endParaRPr kumimoji="0" lang="en-US" sz="1100" b="0" i="0" u="none" strike="noStrike" kern="1200" cap="none" spc="0" normalizeH="0" baseline="0" noProof="0" dirty="0">
                    <a:ln>
                      <a:noFill/>
                    </a:ln>
                    <a:solidFill>
                      <a:schemeClr val="bg1">
                        <a:lumMod val="95000"/>
                      </a:schemeClr>
                    </a:solidFill>
                    <a:effectLst/>
                    <a:uLnTx/>
                    <a:uFillTx/>
                    <a:cs typeface="Segoe UI Light"/>
                  </a:endParaRPr>
                </a:p>
              </p:txBody>
            </p:sp>
          </p:grpSp>
          <p:cxnSp>
            <p:nvCxnSpPr>
              <p:cNvPr id="18" name="Straight Connector 17">
                <a:extLst>
                  <a:ext uri="{FF2B5EF4-FFF2-40B4-BE49-F238E27FC236}">
                    <a16:creationId xmlns:a16="http://schemas.microsoft.com/office/drawing/2014/main" id="{C5445C4A-1708-49BE-BC25-C8296B269E36}"/>
                  </a:ext>
                </a:extLst>
              </p:cNvPr>
              <p:cNvCxnSpPr>
                <a:cxnSpLocks/>
              </p:cNvCxnSpPr>
              <p:nvPr/>
            </p:nvCxnSpPr>
            <p:spPr>
              <a:xfrm>
                <a:off x="4716368" y="2402005"/>
                <a:ext cx="0" cy="3395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7866DBF-5D6C-4A11-AFD5-237D699446F8}"/>
                  </a:ext>
                </a:extLst>
              </p:cNvPr>
              <p:cNvCxnSpPr>
                <a:cxnSpLocks/>
              </p:cNvCxnSpPr>
              <p:nvPr/>
            </p:nvCxnSpPr>
            <p:spPr>
              <a:xfrm>
                <a:off x="7529027" y="2402005"/>
                <a:ext cx="0" cy="33956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CCAA63A0-CEA1-405C-B286-C350DED5B04F}"/>
                </a:ext>
              </a:extLst>
            </p:cNvPr>
            <p:cNvSpPr txBox="1"/>
            <p:nvPr/>
          </p:nvSpPr>
          <p:spPr>
            <a:xfrm>
              <a:off x="1879642" y="2246935"/>
              <a:ext cx="2970097" cy="492348"/>
            </a:xfrm>
            <a:prstGeom prst="rect">
              <a:avLst/>
            </a:prstGeom>
            <a:noFill/>
          </p:spPr>
          <p:txBody>
            <a:bodyPr wrap="square" rtlCol="0">
              <a:spAutoFit/>
            </a:bodyPr>
            <a:lstStyle/>
            <a:p>
              <a:r>
                <a:rPr lang="en-US" sz="1400" b="1" dirty="0">
                  <a:solidFill>
                    <a:schemeClr val="bg1">
                      <a:lumMod val="95000"/>
                    </a:schemeClr>
                  </a:solidFill>
                </a:rPr>
                <a:t>Desktop Rights</a:t>
              </a:r>
            </a:p>
          </p:txBody>
        </p:sp>
        <p:sp>
          <p:nvSpPr>
            <p:cNvPr id="11" name="TextBox 10">
              <a:extLst>
                <a:ext uri="{FF2B5EF4-FFF2-40B4-BE49-F238E27FC236}">
                  <a16:creationId xmlns:a16="http://schemas.microsoft.com/office/drawing/2014/main" id="{DA35B87F-8200-4D9C-AA5F-28F9A5BDA170}"/>
                </a:ext>
              </a:extLst>
            </p:cNvPr>
            <p:cNvSpPr txBox="1"/>
            <p:nvPr/>
          </p:nvSpPr>
          <p:spPr>
            <a:xfrm>
              <a:off x="4686296" y="2246935"/>
              <a:ext cx="2970097" cy="492348"/>
            </a:xfrm>
            <a:prstGeom prst="rect">
              <a:avLst/>
            </a:prstGeom>
            <a:noFill/>
          </p:spPr>
          <p:txBody>
            <a:bodyPr wrap="square" rtlCol="0">
              <a:spAutoFit/>
            </a:bodyPr>
            <a:lstStyle/>
            <a:p>
              <a:r>
                <a:rPr lang="en-US" sz="1400" b="1" dirty="0">
                  <a:solidFill>
                    <a:schemeClr val="bg1">
                      <a:lumMod val="95000"/>
                    </a:schemeClr>
                  </a:solidFill>
                </a:rPr>
                <a:t>Enterprise CAL Suite Rights</a:t>
              </a:r>
            </a:p>
          </p:txBody>
        </p:sp>
        <p:sp>
          <p:nvSpPr>
            <p:cNvPr id="12" name="TextBox 11">
              <a:extLst>
                <a:ext uri="{FF2B5EF4-FFF2-40B4-BE49-F238E27FC236}">
                  <a16:creationId xmlns:a16="http://schemas.microsoft.com/office/drawing/2014/main" id="{96D1F79A-98BA-4AB9-97B1-429B3D4CD369}"/>
                </a:ext>
              </a:extLst>
            </p:cNvPr>
            <p:cNvSpPr txBox="1"/>
            <p:nvPr/>
          </p:nvSpPr>
          <p:spPr>
            <a:xfrm>
              <a:off x="7473098" y="2246935"/>
              <a:ext cx="2970097" cy="492348"/>
            </a:xfrm>
            <a:prstGeom prst="rect">
              <a:avLst/>
            </a:prstGeom>
            <a:noFill/>
          </p:spPr>
          <p:txBody>
            <a:bodyPr wrap="square" rtlCol="0">
              <a:spAutoFit/>
            </a:bodyPr>
            <a:lstStyle/>
            <a:p>
              <a:r>
                <a:rPr lang="en-US" sz="1400" b="1" dirty="0">
                  <a:solidFill>
                    <a:schemeClr val="bg1">
                      <a:lumMod val="95000"/>
                    </a:schemeClr>
                  </a:solidFill>
                </a:rPr>
                <a:t>Server Installation Rights</a:t>
              </a:r>
            </a:p>
          </p:txBody>
        </p:sp>
        <p:pic>
          <p:nvPicPr>
            <p:cNvPr id="13" name="Graphic 12" descr="Transfer with solid fill">
              <a:extLst>
                <a:ext uri="{FF2B5EF4-FFF2-40B4-BE49-F238E27FC236}">
                  <a16:creationId xmlns:a16="http://schemas.microsoft.com/office/drawing/2014/main" id="{7926D695-5B2A-4E48-969E-AABDF957D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6295" y="1459655"/>
              <a:ext cx="498949" cy="914400"/>
            </a:xfrm>
            <a:prstGeom prst="rect">
              <a:avLst/>
            </a:prstGeom>
          </p:spPr>
        </p:pic>
        <p:pic>
          <p:nvPicPr>
            <p:cNvPr id="14" name="Graphic 13" descr="Server with solid fill">
              <a:extLst>
                <a:ext uri="{FF2B5EF4-FFF2-40B4-BE49-F238E27FC236}">
                  <a16:creationId xmlns:a16="http://schemas.microsoft.com/office/drawing/2014/main" id="{E68CA7F9-A2EB-4E8B-8AA3-9282B77A6C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3098" y="1371974"/>
              <a:ext cx="585281" cy="914400"/>
            </a:xfrm>
            <a:prstGeom prst="rect">
              <a:avLst/>
            </a:prstGeom>
          </p:spPr>
        </p:pic>
        <p:pic>
          <p:nvPicPr>
            <p:cNvPr id="15" name="Graphic 14" descr="Computer with solid fill">
              <a:extLst>
                <a:ext uri="{FF2B5EF4-FFF2-40B4-BE49-F238E27FC236}">
                  <a16:creationId xmlns:a16="http://schemas.microsoft.com/office/drawing/2014/main" id="{88AEEACF-53BE-461A-AD9E-E4A4B0D735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9289" y="1459655"/>
              <a:ext cx="498949" cy="914400"/>
            </a:xfrm>
            <a:prstGeom prst="rect">
              <a:avLst/>
            </a:prstGeom>
          </p:spPr>
        </p:pic>
      </p:grpSp>
      <p:sp>
        <p:nvSpPr>
          <p:cNvPr id="5" name="TextBox 4">
            <a:extLst>
              <a:ext uri="{FF2B5EF4-FFF2-40B4-BE49-F238E27FC236}">
                <a16:creationId xmlns:a16="http://schemas.microsoft.com/office/drawing/2014/main" id="{EE543718-9898-46AD-B037-ABDA2443B62C}"/>
              </a:ext>
            </a:extLst>
          </p:cNvPr>
          <p:cNvSpPr txBox="1"/>
          <p:nvPr/>
        </p:nvSpPr>
        <p:spPr>
          <a:xfrm>
            <a:off x="194727" y="1488324"/>
            <a:ext cx="11696533" cy="707886"/>
          </a:xfrm>
          <a:prstGeom prst="rect">
            <a:avLst/>
          </a:prstGeom>
          <a:noFill/>
        </p:spPr>
        <p:txBody>
          <a:bodyPr wrap="square" rtlCol="0">
            <a:spAutoFit/>
          </a:bodyPr>
          <a:lstStyle/>
          <a:p>
            <a:r>
              <a:rPr lang="en-US" sz="4000" b="1" dirty="0">
                <a:ln>
                  <a:solidFill>
                    <a:schemeClr val="bg2">
                      <a:lumMod val="75000"/>
                    </a:schemeClr>
                  </a:solidFill>
                </a:ln>
                <a:solidFill>
                  <a:schemeClr val="bg1">
                    <a:lumMod val="95000"/>
                  </a:schemeClr>
                </a:solidFill>
                <a:latin typeface="+mj-lt"/>
              </a:rPr>
              <a:t>EES Special Use Rights for M365 Education A3/A5</a:t>
            </a:r>
          </a:p>
        </p:txBody>
      </p:sp>
    </p:spTree>
    <p:extLst>
      <p:ext uri="{BB962C8B-B14F-4D97-AF65-F5344CB8AC3E}">
        <p14:creationId xmlns:p14="http://schemas.microsoft.com/office/powerpoint/2010/main" val="176192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Group of smiling young people standing on lawn outside brick building, wearing backpacks and tote bag, holding cellphones">
            <a:extLst>
              <a:ext uri="{FF2B5EF4-FFF2-40B4-BE49-F238E27FC236}">
                <a16:creationId xmlns:a16="http://schemas.microsoft.com/office/drawing/2014/main" id="{82843CBD-BC94-4EC9-B278-80CC7CCC6951}"/>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31972" b="31972"/>
          <a:stretch>
            <a:fillRect/>
          </a:stretch>
        </p:blipFill>
        <p:spPr>
          <a:xfrm>
            <a:off x="0" y="0"/>
            <a:ext cx="12192000" cy="2473325"/>
          </a:xfrm>
          <a:prstGeom prst="rect">
            <a:avLst/>
          </a:prstGeom>
        </p:spPr>
      </p:pic>
      <p:sp>
        <p:nvSpPr>
          <p:cNvPr id="2" name="Title 1">
            <a:extLst>
              <a:ext uri="{FF2B5EF4-FFF2-40B4-BE49-F238E27FC236}">
                <a16:creationId xmlns:a16="http://schemas.microsoft.com/office/drawing/2014/main" id="{5D84CA2B-EB7C-46CB-A59C-0D94DB76DD10}"/>
              </a:ext>
            </a:extLst>
          </p:cNvPr>
          <p:cNvSpPr>
            <a:spLocks noGrp="1"/>
          </p:cNvSpPr>
          <p:nvPr>
            <p:ph type="title"/>
          </p:nvPr>
        </p:nvSpPr>
        <p:spPr>
          <a:xfrm>
            <a:off x="447323" y="2838616"/>
            <a:ext cx="5197962" cy="3140765"/>
          </a:xfrm>
        </p:spPr>
        <p:txBody>
          <a:bodyPr>
            <a:noAutofit/>
          </a:bodyPr>
          <a:lstStyle/>
          <a:p>
            <a:pPr defTabSz="914314">
              <a:defRPr/>
            </a:pPr>
            <a:r>
              <a:rPr lang="en-US" sz="1800" dirty="0">
                <a:solidFill>
                  <a:schemeClr val="bg1">
                    <a:lumMod val="95000"/>
                  </a:schemeClr>
                </a:solidFill>
                <a:latin typeface="+mn-lt"/>
                <a:ea typeface="Segoe UI" pitchFamily="34" charset="0"/>
                <a:cs typeface="Segoe UI" pitchFamily="34" charset="0"/>
              </a:rPr>
              <a:t>Customer may acquire student use benefit by</a:t>
            </a:r>
            <a:br>
              <a:rPr lang="en-US" sz="1800" dirty="0">
                <a:solidFill>
                  <a:schemeClr val="bg1">
                    <a:lumMod val="95000"/>
                  </a:schemeClr>
                </a:solidFill>
                <a:latin typeface="+mn-lt"/>
                <a:ea typeface="Segoe UI" pitchFamily="34" charset="0"/>
                <a:cs typeface="Segoe UI" pitchFamily="34" charset="0"/>
              </a:rPr>
            </a:br>
            <a:r>
              <a:rPr lang="en-US" sz="1800" dirty="0">
                <a:solidFill>
                  <a:schemeClr val="bg1">
                    <a:lumMod val="95000"/>
                  </a:schemeClr>
                </a:solidFill>
                <a:latin typeface="+mn-lt"/>
                <a:ea typeface="Segoe UI" pitchFamily="34" charset="0"/>
                <a:cs typeface="Segoe UI" pitchFamily="34" charset="0"/>
              </a:rPr>
              <a:t>purchasing the Product via a suite/bundle or as Standalone </a:t>
            </a:r>
            <a:br>
              <a:rPr lang="en-US" sz="1800" dirty="0">
                <a:solidFill>
                  <a:schemeClr val="bg1">
                    <a:lumMod val="95000"/>
                  </a:schemeClr>
                </a:solidFill>
                <a:latin typeface="+mn-lt"/>
                <a:ea typeface="Segoe UI" pitchFamily="34" charset="0"/>
                <a:cs typeface="Segoe UI" pitchFamily="34" charset="0"/>
              </a:rPr>
            </a:br>
            <a:br>
              <a:rPr lang="en-US" sz="1800" dirty="0">
                <a:solidFill>
                  <a:schemeClr val="bg1">
                    <a:lumMod val="95000"/>
                  </a:schemeClr>
                </a:solidFill>
                <a:latin typeface="+mn-lt"/>
                <a:ea typeface="Segoe UI" pitchFamily="34" charset="0"/>
                <a:cs typeface="Segoe UI" pitchFamily="34" charset="0"/>
              </a:rPr>
            </a:br>
            <a:r>
              <a:rPr lang="en-US" sz="1800" dirty="0">
                <a:solidFill>
                  <a:schemeClr val="bg1">
                    <a:lumMod val="95000"/>
                  </a:schemeClr>
                </a:solidFill>
                <a:latin typeface="+mn-lt"/>
                <a:ea typeface="Segoe UI" pitchFamily="34" charset="0"/>
                <a:cs typeface="Segoe UI" pitchFamily="34" charset="0"/>
              </a:rPr>
              <a:t>If customer purchases a suite/bundle containing a Qualifying product, they receive SUB only for the individual product, not for the entire suite/bundle</a:t>
            </a:r>
            <a:br>
              <a:rPr lang="en-US" sz="1800" dirty="0">
                <a:solidFill>
                  <a:schemeClr val="bg1">
                    <a:lumMod val="95000"/>
                  </a:schemeClr>
                </a:solidFill>
                <a:latin typeface="+mn-lt"/>
                <a:ea typeface="Segoe UI" pitchFamily="34" charset="0"/>
                <a:cs typeface="Segoe UI" pitchFamily="34" charset="0"/>
              </a:rPr>
            </a:br>
            <a:br>
              <a:rPr lang="en-US" sz="1800" dirty="0">
                <a:solidFill>
                  <a:schemeClr val="bg1">
                    <a:lumMod val="95000"/>
                  </a:schemeClr>
                </a:solidFill>
                <a:latin typeface="+mn-lt"/>
                <a:ea typeface="Segoe UI" pitchFamily="34" charset="0"/>
                <a:cs typeface="Segoe UI" pitchFamily="34" charset="0"/>
              </a:rPr>
            </a:br>
            <a:r>
              <a:rPr lang="en-US" sz="1800" dirty="0">
                <a:solidFill>
                  <a:schemeClr val="bg1">
                    <a:lumMod val="95000"/>
                  </a:schemeClr>
                </a:solidFill>
                <a:latin typeface="+mn-lt"/>
                <a:ea typeface="Segoe UI" pitchFamily="34" charset="0"/>
                <a:cs typeface="Segoe UI" pitchFamily="34" charset="0"/>
              </a:rPr>
              <a:t>If a Qualifying product is purchased via a suite/bundle the education qualified user : student ratio is 1:40, if the Qualifying product is purchased Standalone the education qualified user : student ratio is 1:15</a:t>
            </a:r>
            <a:endParaRPr lang="en-US" sz="1800" dirty="0">
              <a:solidFill>
                <a:schemeClr val="bg1">
                  <a:lumMod val="95000"/>
                </a:schemeClr>
              </a:solidFill>
              <a:latin typeface="+mn-lt"/>
            </a:endParaRPr>
          </a:p>
        </p:txBody>
      </p:sp>
      <p:graphicFrame>
        <p:nvGraphicFramePr>
          <p:cNvPr id="12" name="Table 12">
            <a:extLst>
              <a:ext uri="{FF2B5EF4-FFF2-40B4-BE49-F238E27FC236}">
                <a16:creationId xmlns:a16="http://schemas.microsoft.com/office/drawing/2014/main" id="{B02A4A8E-17F7-49E8-83F5-DD5ADEB88A81}"/>
              </a:ext>
            </a:extLst>
          </p:cNvPr>
          <p:cNvGraphicFramePr>
            <a:graphicFrameLocks noGrp="1"/>
          </p:cNvGraphicFramePr>
          <p:nvPr>
            <p:ph sz="quarter" idx="13"/>
          </p:nvPr>
        </p:nvGraphicFramePr>
        <p:xfrm>
          <a:off x="6096000" y="3537451"/>
          <a:ext cx="5648679" cy="1743093"/>
        </p:xfrm>
        <a:graphic>
          <a:graphicData uri="http://schemas.openxmlformats.org/drawingml/2006/table">
            <a:tbl>
              <a:tblPr firstRow="1" bandRow="1">
                <a:tableStyleId>{5C22544A-7EE6-4342-B048-85BDC9FD1C3A}</a:tableStyleId>
              </a:tblPr>
              <a:tblGrid>
                <a:gridCol w="1882893">
                  <a:extLst>
                    <a:ext uri="{9D8B030D-6E8A-4147-A177-3AD203B41FA5}">
                      <a16:colId xmlns:a16="http://schemas.microsoft.com/office/drawing/2014/main" val="3130905379"/>
                    </a:ext>
                  </a:extLst>
                </a:gridCol>
                <a:gridCol w="1882893">
                  <a:extLst>
                    <a:ext uri="{9D8B030D-6E8A-4147-A177-3AD203B41FA5}">
                      <a16:colId xmlns:a16="http://schemas.microsoft.com/office/drawing/2014/main" val="2444897641"/>
                    </a:ext>
                  </a:extLst>
                </a:gridCol>
                <a:gridCol w="1882893">
                  <a:extLst>
                    <a:ext uri="{9D8B030D-6E8A-4147-A177-3AD203B41FA5}">
                      <a16:colId xmlns:a16="http://schemas.microsoft.com/office/drawing/2014/main" val="3225947663"/>
                    </a:ext>
                  </a:extLst>
                </a:gridCol>
              </a:tblGrid>
              <a:tr h="1743093">
                <a:tc>
                  <a:txBody>
                    <a:bodyPr/>
                    <a:lstStyle/>
                    <a:p>
                      <a:pPr algn="ctr"/>
                      <a:r>
                        <a:rPr lang="en-US" sz="1400" b="0" dirty="0"/>
                        <a:t>Easy, convenient</a:t>
                      </a:r>
                    </a:p>
                  </a:txBody>
                  <a:tcPr anchor="ctr">
                    <a:lnL w="12700" cap="flat" cmpd="sng" algn="ctr">
                      <a:solidFill>
                        <a:srgbClr val="B1DF00"/>
                      </a:solidFill>
                      <a:prstDash val="solid"/>
                      <a:round/>
                      <a:headEnd type="none" w="med" len="med"/>
                      <a:tailEnd type="none" w="med" len="med"/>
                    </a:lnL>
                    <a:lnR w="12700" cap="flat" cmpd="sng" algn="ctr">
                      <a:solidFill>
                        <a:srgbClr val="B1DF00"/>
                      </a:solidFill>
                      <a:prstDash val="solid"/>
                      <a:round/>
                      <a:headEnd type="none" w="med" len="med"/>
                      <a:tailEnd type="none" w="med" len="med"/>
                    </a:lnR>
                    <a:lnT w="12700" cap="flat" cmpd="sng" algn="ctr">
                      <a:solidFill>
                        <a:srgbClr val="B1DF00"/>
                      </a:solidFill>
                      <a:prstDash val="solid"/>
                      <a:round/>
                      <a:headEnd type="none" w="med" len="med"/>
                      <a:tailEnd type="none" w="med" len="med"/>
                    </a:lnT>
                    <a:lnB w="12700" cap="flat" cmpd="sng" algn="ctr">
                      <a:solidFill>
                        <a:srgbClr val="B1DF00"/>
                      </a:solidFill>
                      <a:prstDash val="solid"/>
                      <a:round/>
                      <a:headEnd type="none" w="med" len="med"/>
                      <a:tailEnd type="none" w="med" len="med"/>
                    </a:lnB>
                    <a:lnTlToBr w="12700" cmpd="sng">
                      <a:noFill/>
                      <a:prstDash val="solid"/>
                    </a:lnTlToBr>
                    <a:lnBlToTr w="12700" cmpd="sng">
                      <a:noFill/>
                      <a:prstDash val="solid"/>
                    </a:lnBlToTr>
                    <a:solidFill>
                      <a:srgbClr val="20507B"/>
                    </a:solidFill>
                  </a:tcPr>
                </a:tc>
                <a:tc>
                  <a:txBody>
                    <a:bodyPr/>
                    <a:lstStyle/>
                    <a:p>
                      <a:pPr algn="ctr"/>
                      <a:r>
                        <a:rPr lang="en-US" sz="1400" b="0" dirty="0"/>
                        <a:t>Cost Effective</a:t>
                      </a:r>
                    </a:p>
                  </a:txBody>
                  <a:tcPr anchor="ctr">
                    <a:lnL w="12700" cap="flat" cmpd="sng" algn="ctr">
                      <a:solidFill>
                        <a:srgbClr val="B1DF00"/>
                      </a:solidFill>
                      <a:prstDash val="solid"/>
                      <a:round/>
                      <a:headEnd type="none" w="med" len="med"/>
                      <a:tailEnd type="none" w="med" len="med"/>
                    </a:lnL>
                    <a:lnR w="12700" cap="flat" cmpd="sng" algn="ctr">
                      <a:solidFill>
                        <a:srgbClr val="B1DF00"/>
                      </a:solidFill>
                      <a:prstDash val="solid"/>
                      <a:round/>
                      <a:headEnd type="none" w="med" len="med"/>
                      <a:tailEnd type="none" w="med" len="med"/>
                    </a:lnR>
                    <a:lnT w="12700" cap="flat" cmpd="sng" algn="ctr">
                      <a:solidFill>
                        <a:srgbClr val="B1DF00"/>
                      </a:solidFill>
                      <a:prstDash val="solid"/>
                      <a:round/>
                      <a:headEnd type="none" w="med" len="med"/>
                      <a:tailEnd type="none" w="med" len="med"/>
                    </a:lnT>
                    <a:lnB w="12700" cap="flat" cmpd="sng" algn="ctr">
                      <a:solidFill>
                        <a:srgbClr val="B1DF00"/>
                      </a:solidFill>
                      <a:prstDash val="solid"/>
                      <a:round/>
                      <a:headEnd type="none" w="med" len="med"/>
                      <a:tailEnd type="none" w="med" len="med"/>
                    </a:lnB>
                    <a:lnTlToBr w="12700" cmpd="sng">
                      <a:noFill/>
                      <a:prstDash val="solid"/>
                    </a:lnTlToBr>
                    <a:lnBlToTr w="12700" cmpd="sng">
                      <a:noFill/>
                      <a:prstDash val="solid"/>
                    </a:lnBlToTr>
                    <a:solidFill>
                      <a:srgbClr val="20507B"/>
                    </a:solidFill>
                  </a:tcPr>
                </a:tc>
                <a:tc>
                  <a:txBody>
                    <a:bodyPr/>
                    <a:lstStyle/>
                    <a:p>
                      <a:pPr algn="ctr"/>
                      <a:r>
                        <a:rPr lang="en-US" sz="1400" b="0" dirty="0"/>
                        <a:t>Way to license student owned and institution owned devices</a:t>
                      </a:r>
                    </a:p>
                  </a:txBody>
                  <a:tcPr anchor="ctr">
                    <a:lnL w="12700" cap="flat" cmpd="sng" algn="ctr">
                      <a:solidFill>
                        <a:srgbClr val="B1DF00"/>
                      </a:solidFill>
                      <a:prstDash val="solid"/>
                      <a:round/>
                      <a:headEnd type="none" w="med" len="med"/>
                      <a:tailEnd type="none" w="med" len="med"/>
                    </a:lnL>
                    <a:lnR w="12700" cap="flat" cmpd="sng" algn="ctr">
                      <a:solidFill>
                        <a:srgbClr val="B1DF00"/>
                      </a:solidFill>
                      <a:prstDash val="solid"/>
                      <a:round/>
                      <a:headEnd type="none" w="med" len="med"/>
                      <a:tailEnd type="none" w="med" len="med"/>
                    </a:lnR>
                    <a:lnT w="12700" cap="flat" cmpd="sng" algn="ctr">
                      <a:solidFill>
                        <a:srgbClr val="B1DF00"/>
                      </a:solidFill>
                      <a:prstDash val="solid"/>
                      <a:round/>
                      <a:headEnd type="none" w="med" len="med"/>
                      <a:tailEnd type="none" w="med" len="med"/>
                    </a:lnT>
                    <a:lnB w="12700" cap="flat" cmpd="sng" algn="ctr">
                      <a:solidFill>
                        <a:srgbClr val="B1DF00"/>
                      </a:solidFill>
                      <a:prstDash val="solid"/>
                      <a:round/>
                      <a:headEnd type="none" w="med" len="med"/>
                      <a:tailEnd type="none" w="med" len="med"/>
                    </a:lnB>
                    <a:lnTlToBr w="12700" cmpd="sng">
                      <a:noFill/>
                      <a:prstDash val="solid"/>
                    </a:lnTlToBr>
                    <a:lnBlToTr w="12700" cmpd="sng">
                      <a:noFill/>
                      <a:prstDash val="solid"/>
                    </a:lnBlToTr>
                    <a:solidFill>
                      <a:srgbClr val="20507B"/>
                    </a:solidFill>
                  </a:tcPr>
                </a:tc>
                <a:extLst>
                  <a:ext uri="{0D108BD9-81ED-4DB2-BD59-A6C34878D82A}">
                    <a16:rowId xmlns:a16="http://schemas.microsoft.com/office/drawing/2014/main" val="3465823136"/>
                  </a:ext>
                </a:extLst>
              </a:tr>
            </a:tbl>
          </a:graphicData>
        </a:graphic>
      </p:graphicFrame>
      <p:sp>
        <p:nvSpPr>
          <p:cNvPr id="13" name="TextBox 12">
            <a:extLst>
              <a:ext uri="{FF2B5EF4-FFF2-40B4-BE49-F238E27FC236}">
                <a16:creationId xmlns:a16="http://schemas.microsoft.com/office/drawing/2014/main" id="{DC00086A-39B5-40DA-8981-93DB7C446DBA}"/>
              </a:ext>
            </a:extLst>
          </p:cNvPr>
          <p:cNvSpPr txBox="1"/>
          <p:nvPr/>
        </p:nvSpPr>
        <p:spPr>
          <a:xfrm>
            <a:off x="6096000" y="2952676"/>
            <a:ext cx="4549422" cy="584775"/>
          </a:xfrm>
          <a:prstGeom prst="rect">
            <a:avLst/>
          </a:prstGeom>
          <a:noFill/>
        </p:spPr>
        <p:txBody>
          <a:bodyPr wrap="square" rtlCol="0">
            <a:spAutoFit/>
          </a:bodyPr>
          <a:lstStyle/>
          <a:p>
            <a:r>
              <a:rPr lang="en-US" sz="3200" b="1" dirty="0">
                <a:solidFill>
                  <a:srgbClr val="B1DF00"/>
                </a:solidFill>
              </a:rPr>
              <a:t>Customer Benefits</a:t>
            </a:r>
          </a:p>
        </p:txBody>
      </p:sp>
      <p:sp>
        <p:nvSpPr>
          <p:cNvPr id="7" name="object 3">
            <a:extLst>
              <a:ext uri="{FF2B5EF4-FFF2-40B4-BE49-F238E27FC236}">
                <a16:creationId xmlns:a16="http://schemas.microsoft.com/office/drawing/2014/main" id="{4D0EDC6D-649C-48DC-911C-70E1772C4CE7}"/>
              </a:ext>
            </a:extLst>
          </p:cNvPr>
          <p:cNvSpPr txBox="1">
            <a:spLocks/>
          </p:cNvSpPr>
          <p:nvPr/>
        </p:nvSpPr>
        <p:spPr>
          <a:xfrm>
            <a:off x="447324" y="1992231"/>
            <a:ext cx="11297355" cy="553998"/>
          </a:xfrm>
          <a:prstGeom prst="rect">
            <a:avLst/>
          </a:prstGeom>
          <a:solidFill>
            <a:schemeClr val="bg2">
              <a:lumMod val="40000"/>
              <a:lumOff val="60000"/>
              <a:alpha val="93000"/>
            </a:schemeClr>
          </a:solidFill>
        </p:spPr>
        <p:txBody>
          <a:bodyPr vert="horz" wrap="square" lIns="0" tIns="0" rIns="0" bIns="0" rtlCol="0" anchor="t">
            <a:spAutoFit/>
          </a:bodyPr>
          <a:lstStyle>
            <a:lvl1pPr algn="l" defTabSz="914400" rtl="0" eaLnBrk="1" latinLnBrk="0" hangingPunct="1">
              <a:lnSpc>
                <a:spcPct val="80000"/>
              </a:lnSpc>
              <a:spcBef>
                <a:spcPct val="0"/>
              </a:spcBef>
              <a:buNone/>
              <a:defRPr sz="4400" kern="1200">
                <a:solidFill>
                  <a:schemeClr val="bg1"/>
                </a:solidFill>
                <a:latin typeface="+mj-lt"/>
                <a:ea typeface="+mj-ea"/>
                <a:cs typeface="+mj-cs"/>
              </a:defRPr>
            </a:lvl1pPr>
          </a:lstStyle>
          <a:p>
            <a:pPr marL="12698" marR="5079">
              <a:lnSpc>
                <a:spcPct val="100000"/>
              </a:lnSpc>
            </a:pPr>
            <a:r>
              <a:rPr lang="en-US" sz="3600" dirty="0">
                <a:solidFill>
                  <a:schemeClr val="tx1">
                    <a:lumMod val="85000"/>
                    <a:lumOff val="15000"/>
                  </a:schemeClr>
                </a:solidFill>
                <a:cs typeface="Gill Sans" panose="020B0502020104020203"/>
              </a:rPr>
              <a:t>What is the Student Use Benefit?</a:t>
            </a:r>
          </a:p>
        </p:txBody>
      </p:sp>
    </p:spTree>
    <p:extLst>
      <p:ext uri="{BB962C8B-B14F-4D97-AF65-F5344CB8AC3E}">
        <p14:creationId xmlns:p14="http://schemas.microsoft.com/office/powerpoint/2010/main" val="281045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CB4C-9EE6-9D41-A64F-7D0925E22319}"/>
              </a:ext>
            </a:extLst>
          </p:cNvPr>
          <p:cNvSpPr>
            <a:spLocks noGrp="1"/>
          </p:cNvSpPr>
          <p:nvPr>
            <p:ph type="title"/>
          </p:nvPr>
        </p:nvSpPr>
        <p:spPr/>
        <p:txBody>
          <a:bodyPr/>
          <a:lstStyle/>
          <a:p>
            <a:r>
              <a:rPr lang="en-US" dirty="0"/>
              <a:t>Microsoft Imagine Academy</a:t>
            </a:r>
          </a:p>
        </p:txBody>
      </p:sp>
      <p:sp>
        <p:nvSpPr>
          <p:cNvPr id="3" name="Text Placeholder 2">
            <a:extLst>
              <a:ext uri="{FF2B5EF4-FFF2-40B4-BE49-F238E27FC236}">
                <a16:creationId xmlns:a16="http://schemas.microsoft.com/office/drawing/2014/main" id="{03609DC8-440A-154C-AE66-54867CC59695}"/>
              </a:ext>
            </a:extLst>
          </p:cNvPr>
          <p:cNvSpPr>
            <a:spLocks noGrp="1"/>
          </p:cNvSpPr>
          <p:nvPr>
            <p:ph type="body" sz="quarter" idx="13"/>
          </p:nvPr>
        </p:nvSpPr>
        <p:spPr/>
        <p:txBody>
          <a:bodyPr/>
          <a:lstStyle/>
          <a:p>
            <a:r>
              <a:rPr lang="en-US" dirty="0"/>
              <a:t>Benefit </a:t>
            </a:r>
          </a:p>
        </p:txBody>
      </p:sp>
      <p:sp>
        <p:nvSpPr>
          <p:cNvPr id="4" name="Content Placeholder 3">
            <a:extLst>
              <a:ext uri="{FF2B5EF4-FFF2-40B4-BE49-F238E27FC236}">
                <a16:creationId xmlns:a16="http://schemas.microsoft.com/office/drawing/2014/main" id="{3F79A814-6433-A84C-AB2C-B049E7105914}"/>
              </a:ext>
            </a:extLst>
          </p:cNvPr>
          <p:cNvSpPr>
            <a:spLocks noGrp="1"/>
          </p:cNvSpPr>
          <p:nvPr>
            <p:ph sz="quarter" idx="14"/>
          </p:nvPr>
        </p:nvSpPr>
        <p:spPr/>
        <p:txBody>
          <a:bodyPr/>
          <a:lstStyle/>
          <a:p>
            <a:pPr marL="0" indent="0">
              <a:buNone/>
            </a:pPr>
            <a:r>
              <a:rPr lang="en-US" sz="1800" spc="-57" dirty="0">
                <a:latin typeface="+mn-lt"/>
                <a:cs typeface="Segoe UI"/>
              </a:rPr>
              <a:t>Effective November 1</a:t>
            </a:r>
            <a:r>
              <a:rPr lang="en-US" sz="1800" spc="-57" baseline="30000" dirty="0">
                <a:latin typeface="+mn-lt"/>
                <a:cs typeface="Segoe UI"/>
              </a:rPr>
              <a:t>st</a:t>
            </a:r>
            <a:r>
              <a:rPr lang="en-US" sz="1800" spc="-57" dirty="0">
                <a:latin typeface="+mn-lt"/>
                <a:cs typeface="Segoe UI"/>
              </a:rPr>
              <a:t>, 2020, </a:t>
            </a:r>
            <a:r>
              <a:rPr lang="en-US" sz="1800" dirty="0">
                <a:latin typeface="+mn-lt"/>
                <a:cs typeface="Segoe UI"/>
              </a:rPr>
              <a:t>Microsoft Imagine Academy Program (</a:t>
            </a:r>
            <a:r>
              <a:rPr lang="en-US" sz="1800" b="1" dirty="0">
                <a:latin typeface="+mn-lt"/>
                <a:cs typeface="Segoe UI"/>
              </a:rPr>
              <a:t>MSIA</a:t>
            </a:r>
            <a:r>
              <a:rPr lang="en-US" sz="1800" dirty="0">
                <a:latin typeface="+mn-lt"/>
                <a:cs typeface="Segoe UI"/>
              </a:rPr>
              <a:t>) is available to all Microsoft School, Campus 3, or Open Value volume license agreement as a program skills benefit at no additional cost. MSIA provides comprehensive resources and exclusive discounts to enable innovative education. </a:t>
            </a:r>
            <a:endParaRPr lang="en-US" sz="3200" spc="-57" dirty="0">
              <a:latin typeface="+mn-lt"/>
            </a:endParaRPr>
          </a:p>
          <a:p>
            <a:pPr marL="0" indent="0">
              <a:buNone/>
            </a:pPr>
            <a:endParaRPr lang="en-US" dirty="0"/>
          </a:p>
        </p:txBody>
      </p:sp>
      <p:sp>
        <p:nvSpPr>
          <p:cNvPr id="5" name="Rectangle 4">
            <a:extLst>
              <a:ext uri="{FF2B5EF4-FFF2-40B4-BE49-F238E27FC236}">
                <a16:creationId xmlns:a16="http://schemas.microsoft.com/office/drawing/2014/main" id="{4630807F-CDF8-4AE9-A2BC-F9D61211FD14}"/>
              </a:ext>
            </a:extLst>
          </p:cNvPr>
          <p:cNvSpPr/>
          <p:nvPr/>
        </p:nvSpPr>
        <p:spPr>
          <a:xfrm>
            <a:off x="507672" y="2811653"/>
            <a:ext cx="10637068" cy="3182410"/>
          </a:xfrm>
          <a:prstGeom prst="rect">
            <a:avLst/>
          </a:prstGeom>
        </p:spPr>
        <p:txBody>
          <a:bodyPr wrap="square">
            <a:spAutoFit/>
          </a:bodyPr>
          <a:lstStyle/>
          <a:p>
            <a:pPr marL="5715" marR="142875">
              <a:lnSpc>
                <a:spcPct val="111000"/>
              </a:lnSpc>
            </a:pPr>
            <a:r>
              <a:rPr lang="en-US" sz="1400" dirty="0">
                <a:solidFill>
                  <a:schemeClr val="bg1"/>
                </a:solidFill>
                <a:ea typeface="Segoe UI" panose="020B0502040204020203" pitchFamily="34" charset="0"/>
              </a:rPr>
              <a:t>The MSIA benefit provides the following resources to help Educators prepare to pass Microsoft certification exams and earn Microsoft certification credentials: </a:t>
            </a:r>
          </a:p>
          <a:p>
            <a:pPr>
              <a:lnSpc>
                <a:spcPct val="111000"/>
              </a:lnSpc>
            </a:pPr>
            <a:r>
              <a:rPr lang="en-US" sz="1400" b="1" dirty="0">
                <a:solidFill>
                  <a:schemeClr val="bg1"/>
                </a:solidFill>
                <a:ea typeface="Segoe UI" panose="020B0502040204020203" pitchFamily="34" charset="0"/>
              </a:rPr>
              <a:t>30 certification exam vouchers</a:t>
            </a:r>
            <a:r>
              <a:rPr lang="en-US" sz="1400" dirty="0">
                <a:solidFill>
                  <a:schemeClr val="bg1"/>
                </a:solidFill>
                <a:ea typeface="Segoe UI" panose="020B0502040204020203" pitchFamily="34" charset="0"/>
              </a:rPr>
              <a:t> per Microsoft School, Campus 3, or Open Value volume license agreement, each of which can be redeemed to take one Microsoft certification exam: </a:t>
            </a:r>
          </a:p>
          <a:p>
            <a:pPr marR="142875" lvl="1" fontAlgn="base">
              <a:lnSpc>
                <a:spcPct val="111000"/>
              </a:lnSpc>
              <a:buClr>
                <a:srgbClr val="181717"/>
              </a:buClr>
              <a:buSzPts val="1000"/>
            </a:pPr>
            <a:r>
              <a:rPr lang="en-US" sz="1400" dirty="0">
                <a:solidFill>
                  <a:schemeClr val="bg1"/>
                </a:solidFill>
                <a:uFill>
                  <a:solidFill>
                    <a:srgbClr val="000000"/>
                  </a:solidFill>
                </a:uFill>
                <a:ea typeface="Segoe UI Symbol" panose="020B0502040204020203" pitchFamily="34" charset="0"/>
                <a:cs typeface="Segoe UI Symbol" panose="020B0502040204020203" pitchFamily="34" charset="0"/>
              </a:rPr>
              <a:t>Microsoft Office Specialist (MOS)</a:t>
            </a:r>
          </a:p>
          <a:p>
            <a:pPr marR="142875" lvl="1" fontAlgn="base">
              <a:lnSpc>
                <a:spcPct val="111000"/>
              </a:lnSpc>
              <a:buClr>
                <a:srgbClr val="181717"/>
              </a:buClr>
              <a:buSzPts val="1000"/>
            </a:pPr>
            <a:r>
              <a:rPr lang="en-US" sz="1400" dirty="0">
                <a:solidFill>
                  <a:schemeClr val="bg1"/>
                </a:solidFill>
                <a:uFill>
                  <a:solidFill>
                    <a:srgbClr val="000000"/>
                  </a:solidFill>
                </a:uFill>
                <a:ea typeface="Segoe UI Symbol" panose="020B0502040204020203" pitchFamily="34" charset="0"/>
                <a:cs typeface="Segoe UI Symbol" panose="020B0502040204020203" pitchFamily="34" charset="0"/>
              </a:rPr>
              <a:t>Microsoft Technology Associate (MTA)</a:t>
            </a:r>
          </a:p>
          <a:p>
            <a:pPr marR="142875" lvl="1" fontAlgn="base">
              <a:lnSpc>
                <a:spcPct val="111000"/>
              </a:lnSpc>
              <a:buClr>
                <a:srgbClr val="181717"/>
              </a:buClr>
              <a:buSzPts val="1000"/>
            </a:pPr>
            <a:r>
              <a:rPr lang="en-US" sz="1400" dirty="0">
                <a:solidFill>
                  <a:schemeClr val="bg1"/>
                </a:solidFill>
                <a:uFill>
                  <a:solidFill>
                    <a:srgbClr val="000000"/>
                  </a:solidFill>
                </a:uFill>
                <a:ea typeface="Segoe UI Symbol" panose="020B0502040204020203" pitchFamily="34" charset="0"/>
                <a:cs typeface="Segoe UI Symbol" panose="020B0502040204020203" pitchFamily="34" charset="0"/>
              </a:rPr>
              <a:t>Microsoft Fundamentals</a:t>
            </a:r>
          </a:p>
          <a:p>
            <a:pPr marR="146050" lvl="1" fontAlgn="base">
              <a:lnSpc>
                <a:spcPct val="111000"/>
              </a:lnSpc>
              <a:buClr>
                <a:srgbClr val="181717"/>
              </a:buClr>
              <a:buSzPts val="1000"/>
            </a:pPr>
            <a:r>
              <a:rPr lang="en-US" sz="1400" dirty="0">
                <a:solidFill>
                  <a:schemeClr val="bg1"/>
                </a:solidFill>
                <a:uFill>
                  <a:solidFill>
                    <a:srgbClr val="000000"/>
                  </a:solidFill>
                </a:uFill>
                <a:ea typeface="Segoe UI Symbol" panose="020B0502040204020203" pitchFamily="34" charset="0"/>
                <a:cs typeface="Segoe UI Symbol" panose="020B0502040204020203" pitchFamily="34" charset="0"/>
              </a:rPr>
              <a:t>Microsoft Certified Educator (MCE) </a:t>
            </a:r>
          </a:p>
          <a:p>
            <a:pPr marR="142875" fontAlgn="base">
              <a:lnSpc>
                <a:spcPct val="111000"/>
              </a:lnSpc>
              <a:buClr>
                <a:srgbClr val="181717"/>
              </a:buClr>
              <a:buSzPts val="1000"/>
            </a:pPr>
            <a:r>
              <a:rPr lang="en-US" sz="1400" dirty="0">
                <a:solidFill>
                  <a:schemeClr val="bg1"/>
                </a:solidFill>
                <a:uFill>
                  <a:solidFill>
                    <a:srgbClr val="000000"/>
                  </a:solidFill>
                </a:uFill>
                <a:ea typeface="Segoe UI" panose="020B0502040204020203" pitchFamily="34" charset="0"/>
              </a:rPr>
              <a:t>Professional development guides are available through the MSIA member site </a:t>
            </a:r>
          </a:p>
          <a:p>
            <a:pPr marR="142875" fontAlgn="base">
              <a:lnSpc>
                <a:spcPct val="111000"/>
              </a:lnSpc>
              <a:buClr>
                <a:srgbClr val="181717"/>
              </a:buClr>
              <a:buSzPts val="1000"/>
            </a:pPr>
            <a:r>
              <a:rPr lang="en-US" sz="1400" dirty="0">
                <a:solidFill>
                  <a:schemeClr val="tx2">
                    <a:lumMod val="40000"/>
                    <a:lumOff val="60000"/>
                  </a:schemeClr>
                </a:solidFill>
                <a:uFill>
                  <a:solidFill>
                    <a:srgbClr val="000000"/>
                  </a:solidFill>
                </a:uFill>
                <a:ea typeface="Segoe UI" panose="020B0502040204020203" pitchFamily="34" charset="0"/>
                <a:hlinkClick r:id="rId2">
                  <a:extLst>
                    <a:ext uri="{A12FA001-AC4F-418D-AE19-62706E023703}">
                      <ahyp:hlinkClr xmlns:ahyp="http://schemas.microsoft.com/office/drawing/2018/hyperlinkcolor" val="tx"/>
                    </a:ext>
                  </a:extLst>
                </a:hlinkClick>
              </a:rPr>
              <a:t>Microsoft Certified Educator</a:t>
            </a:r>
            <a:r>
              <a:rPr lang="en-US" sz="1400" dirty="0">
                <a:solidFill>
                  <a:schemeClr val="tx2">
                    <a:lumMod val="40000"/>
                    <a:lumOff val="60000"/>
                  </a:schemeClr>
                </a:solidFill>
                <a:uFill>
                  <a:solidFill>
                    <a:srgbClr val="000000"/>
                  </a:solidFill>
                </a:uFill>
                <a:ea typeface="Segoe UI" panose="020B0502040204020203" pitchFamily="34" charset="0"/>
              </a:rPr>
              <a:t> </a:t>
            </a:r>
            <a:r>
              <a:rPr lang="en-US" sz="1400" dirty="0">
                <a:solidFill>
                  <a:schemeClr val="bg1"/>
                </a:solidFill>
                <a:uFill>
                  <a:solidFill>
                    <a:srgbClr val="000000"/>
                  </a:solidFill>
                </a:uFill>
                <a:ea typeface="Segoe UI" panose="020B0502040204020203" pitchFamily="34" charset="0"/>
              </a:rPr>
              <a:t>certification study guides and exam preparation help Educators demonstrate competency integrating technology into teaching and learning</a:t>
            </a:r>
          </a:p>
          <a:p>
            <a:pPr marR="142875" fontAlgn="base">
              <a:lnSpc>
                <a:spcPct val="111000"/>
              </a:lnSpc>
              <a:buClr>
                <a:srgbClr val="181717"/>
              </a:buClr>
              <a:buSzPts val="1000"/>
            </a:pPr>
            <a:r>
              <a:rPr lang="en-US" sz="1400" dirty="0">
                <a:solidFill>
                  <a:schemeClr val="bg1"/>
                </a:solidFill>
                <a:uFill>
                  <a:solidFill>
                    <a:srgbClr val="000000"/>
                  </a:solidFill>
                </a:uFill>
                <a:ea typeface="Segoe UI" panose="020B0502040204020203" pitchFamily="34" charset="0"/>
              </a:rPr>
              <a:t>Access to curriculum for professional development including the </a:t>
            </a:r>
            <a:r>
              <a:rPr lang="en-US" sz="1400" dirty="0">
                <a:solidFill>
                  <a:schemeClr val="tx2">
                    <a:lumMod val="40000"/>
                    <a:lumOff val="60000"/>
                  </a:schemeClr>
                </a:solidFill>
                <a:uFill>
                  <a:solidFill>
                    <a:srgbClr val="000000"/>
                  </a:solidFill>
                </a:uFill>
                <a:ea typeface="Segoe UI" panose="020B0502040204020203" pitchFamily="34" charset="0"/>
                <a:hlinkClick r:id="rId3">
                  <a:extLst>
                    <a:ext uri="{A12FA001-AC4F-418D-AE19-62706E023703}">
                      <ahyp:hlinkClr xmlns:ahyp="http://schemas.microsoft.com/office/drawing/2018/hyperlinkcolor" val="tx"/>
                    </a:ext>
                  </a:extLst>
                </a:hlinkClick>
              </a:rPr>
              <a:t>Microsoft Educator Community</a:t>
            </a:r>
            <a:r>
              <a:rPr lang="en-US" sz="1400" u="sng" dirty="0">
                <a:solidFill>
                  <a:schemeClr val="tx2">
                    <a:lumMod val="40000"/>
                    <a:lumOff val="60000"/>
                  </a:schemeClr>
                </a:solidFill>
                <a:uFill>
                  <a:solidFill>
                    <a:srgbClr val="000000"/>
                  </a:solidFill>
                </a:uFill>
                <a:ea typeface="Segoe UI" panose="020B0502040204020203" pitchFamily="34" charset="0"/>
              </a:rPr>
              <a:t> </a:t>
            </a:r>
            <a:r>
              <a:rPr lang="en-US" sz="1400" dirty="0">
                <a:solidFill>
                  <a:schemeClr val="bg1"/>
                </a:solidFill>
                <a:uFill>
                  <a:solidFill>
                    <a:srgbClr val="000000"/>
                  </a:solidFill>
                </a:uFill>
                <a:ea typeface="Segoe UI" panose="020B0502040204020203" pitchFamily="34" charset="0"/>
              </a:rPr>
              <a:t>online professional development courses</a:t>
            </a:r>
          </a:p>
        </p:txBody>
      </p:sp>
    </p:spTree>
    <p:extLst>
      <p:ext uri="{BB962C8B-B14F-4D97-AF65-F5344CB8AC3E}">
        <p14:creationId xmlns:p14="http://schemas.microsoft.com/office/powerpoint/2010/main" val="337348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BADF49-0D31-E24E-8119-1DBBB184D3F1}"/>
              </a:ext>
            </a:extLst>
          </p:cNvPr>
          <p:cNvSpPr>
            <a:spLocks noGrp="1"/>
          </p:cNvSpPr>
          <p:nvPr>
            <p:ph type="title"/>
          </p:nvPr>
        </p:nvSpPr>
        <p:spPr/>
        <p:txBody>
          <a:bodyPr/>
          <a:lstStyle/>
          <a:p>
            <a:r>
              <a:rPr lang="en-US" dirty="0"/>
              <a:t>Azure Dev Tools for Teaching </a:t>
            </a:r>
          </a:p>
        </p:txBody>
      </p:sp>
      <p:pic>
        <p:nvPicPr>
          <p:cNvPr id="14" name="Content Placeholder 13" descr="A group of people sitting at desks in a classroom&#10;&#10;Description automatically generated with low confidence">
            <a:extLst>
              <a:ext uri="{FF2B5EF4-FFF2-40B4-BE49-F238E27FC236}">
                <a16:creationId xmlns:a16="http://schemas.microsoft.com/office/drawing/2014/main" id="{F13C575F-45EC-4541-BB60-02083237C655}"/>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476192" y="4433888"/>
            <a:ext cx="2499092" cy="1666875"/>
          </a:xfrm>
        </p:spPr>
      </p:pic>
      <p:pic>
        <p:nvPicPr>
          <p:cNvPr id="18" name="Picture Placeholder 17" descr="Blue sky with white clouds&#10;&#10;Description automatically generated with medium confidence">
            <a:extLst>
              <a:ext uri="{FF2B5EF4-FFF2-40B4-BE49-F238E27FC236}">
                <a16:creationId xmlns:a16="http://schemas.microsoft.com/office/drawing/2014/main" id="{DF8A0BE1-D70C-4D33-B4C6-7F791AB0C1B8}"/>
              </a:ext>
            </a:extLst>
          </p:cNvPr>
          <p:cNvPicPr>
            <a:picLocks noGrp="1" noChangeAspect="1"/>
          </p:cNvPicPr>
          <p:nvPr>
            <p:ph type="pic" sz="quarter" idx="14"/>
          </p:nvPr>
        </p:nvPicPr>
        <p:blipFill>
          <a:blip r:embed="rId4">
            <a:extLst>
              <a:ext uri="{837473B0-CC2E-450A-ABE3-18F120FF3D39}">
                <a1611:picAttrSrcUrl xmlns:a1611="http://schemas.microsoft.com/office/drawing/2016/11/main" r:id="rId5"/>
              </a:ext>
            </a:extLst>
          </a:blip>
          <a:srcRect l="6109" r="6109"/>
          <a:stretch>
            <a:fillRect/>
          </a:stretch>
        </p:blipFill>
        <p:spPr/>
      </p:pic>
      <p:sp>
        <p:nvSpPr>
          <p:cNvPr id="16" name="Content Placeholder 7">
            <a:extLst>
              <a:ext uri="{FF2B5EF4-FFF2-40B4-BE49-F238E27FC236}">
                <a16:creationId xmlns:a16="http://schemas.microsoft.com/office/drawing/2014/main" id="{328CAA86-B864-4D1F-9DD8-CC27F1B7101B}"/>
              </a:ext>
            </a:extLst>
          </p:cNvPr>
          <p:cNvSpPr>
            <a:spLocks noGrp="1"/>
          </p:cNvSpPr>
          <p:nvPr>
            <p:ph sz="quarter" idx="13"/>
          </p:nvPr>
        </p:nvSpPr>
        <p:spPr>
          <a:xfrm>
            <a:off x="5700713" y="2552700"/>
            <a:ext cx="6162675" cy="3548063"/>
          </a:xfrm>
        </p:spPr>
        <p:txBody>
          <a:bodyPr>
            <a:normAutofit lnSpcReduction="10000"/>
          </a:bodyPr>
          <a:lstStyle/>
          <a:p>
            <a:pPr marL="0" indent="0">
              <a:buNone/>
            </a:pPr>
            <a:r>
              <a:rPr lang="en-US" dirty="0"/>
              <a:t>The new Azure Dev Tools</a:t>
            </a:r>
          </a:p>
          <a:p>
            <a:pPr marL="0" indent="0">
              <a:buNone/>
            </a:pPr>
            <a:r>
              <a:rPr lang="en-US" dirty="0"/>
              <a:t>Microsoft announced Feb 13, 2019 </a:t>
            </a:r>
          </a:p>
          <a:p>
            <a:pPr marL="0" indent="0">
              <a:buNone/>
            </a:pPr>
            <a:r>
              <a:rPr lang="en-US" dirty="0"/>
              <a:t>New Subscription benefits </a:t>
            </a:r>
          </a:p>
          <a:p>
            <a:pPr marL="457200" lvl="1" indent="0">
              <a:lnSpc>
                <a:spcPct val="120000"/>
              </a:lnSpc>
              <a:buNone/>
            </a:pPr>
            <a:r>
              <a:rPr lang="en-US" dirty="0"/>
              <a:t>Manage and access software through a centralized online location that eliminates the need to maintain a web store or an internal site.</a:t>
            </a:r>
          </a:p>
          <a:p>
            <a:pPr marL="457200" lvl="1" indent="0">
              <a:lnSpc>
                <a:spcPct val="120000"/>
              </a:lnSpc>
              <a:buNone/>
            </a:pPr>
            <a:r>
              <a:rPr lang="en-US" dirty="0"/>
              <a:t>Provide your academic users with access to software and the Azure cloud platform through one online portal. Verified students can also get </a:t>
            </a:r>
            <a:r>
              <a:rPr lang="en-US" dirty="0">
                <a:hlinkClick r:id="rId6"/>
              </a:rPr>
              <a:t>free access to Azure</a:t>
            </a:r>
            <a:r>
              <a:rPr lang="en-US" dirty="0"/>
              <a:t> without a credit card, plus USD100 in credit. </a:t>
            </a:r>
            <a:r>
              <a:rPr lang="en-US" i="1" dirty="0"/>
              <a:t>Limited to STEM Departments.</a:t>
            </a:r>
            <a:endParaRPr lang="en-US" dirty="0"/>
          </a:p>
          <a:p>
            <a:pPr marL="457200" lvl="1" indent="0">
              <a:lnSpc>
                <a:spcPct val="120000"/>
              </a:lnSpc>
              <a:buNone/>
            </a:pPr>
            <a:r>
              <a:rPr lang="en-US" dirty="0"/>
              <a:t>Give your academic users one-stop access to additional training and learning materials via </a:t>
            </a:r>
            <a:r>
              <a:rPr lang="en-US" dirty="0">
                <a:hlinkClick r:id="rId7"/>
              </a:rPr>
              <a:t>Microsoft Learn</a:t>
            </a:r>
            <a:r>
              <a:rPr lang="en-US" dirty="0"/>
              <a:t>.</a:t>
            </a:r>
          </a:p>
          <a:p>
            <a:pPr marL="457200" lvl="1" indent="0">
              <a:lnSpc>
                <a:spcPct val="120000"/>
              </a:lnSpc>
              <a:buNone/>
            </a:pPr>
            <a:r>
              <a:rPr lang="en-US" dirty="0">
                <a:hlinkClick r:id="rId8"/>
              </a:rPr>
              <a:t>FAQ</a:t>
            </a:r>
            <a:endParaRPr lang="en-US" dirty="0"/>
          </a:p>
          <a:p>
            <a:endParaRPr lang="en-US" dirty="0"/>
          </a:p>
        </p:txBody>
      </p:sp>
    </p:spTree>
    <p:extLst>
      <p:ext uri="{BB962C8B-B14F-4D97-AF65-F5344CB8AC3E}">
        <p14:creationId xmlns:p14="http://schemas.microsoft.com/office/powerpoint/2010/main" val="29444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descr="Table&#10;&#10;Description automatically generated">
            <a:extLst>
              <a:ext uri="{FF2B5EF4-FFF2-40B4-BE49-F238E27FC236}">
                <a16:creationId xmlns:a16="http://schemas.microsoft.com/office/drawing/2014/main" id="{BC6521A5-5371-4C17-B71D-6A2753875FB9}"/>
              </a:ext>
            </a:extLst>
          </p:cNvPr>
          <p:cNvPicPr>
            <a:picLocks noGrp="1" noChangeAspect="1"/>
          </p:cNvPicPr>
          <p:nvPr>
            <p:ph sz="half" idx="2"/>
          </p:nvPr>
        </p:nvPicPr>
        <p:blipFill>
          <a:blip r:embed="rId3"/>
          <a:stretch>
            <a:fillRect/>
          </a:stretch>
        </p:blipFill>
        <p:spPr>
          <a:xfrm>
            <a:off x="6591300" y="2117253"/>
            <a:ext cx="5181600" cy="2526657"/>
          </a:xfrm>
        </p:spPr>
      </p:pic>
      <p:sp>
        <p:nvSpPr>
          <p:cNvPr id="2" name="Title 1">
            <a:extLst>
              <a:ext uri="{FF2B5EF4-FFF2-40B4-BE49-F238E27FC236}">
                <a16:creationId xmlns:a16="http://schemas.microsoft.com/office/drawing/2014/main" id="{51155C48-7727-450E-A30B-AA0561820A0B}"/>
              </a:ext>
            </a:extLst>
          </p:cNvPr>
          <p:cNvSpPr>
            <a:spLocks noGrp="1"/>
          </p:cNvSpPr>
          <p:nvPr>
            <p:ph type="title"/>
          </p:nvPr>
        </p:nvSpPr>
        <p:spPr/>
        <p:txBody>
          <a:bodyPr/>
          <a:lstStyle/>
          <a:p>
            <a:r>
              <a:rPr lang="en-US" sz="2400" b="0" i="0" dirty="0">
                <a:effectLst/>
                <a:latin typeface="Arial" panose="020B0604020202020204" pitchFamily="34" charset="0"/>
              </a:rPr>
              <a:t>SHI’s Enhanced </a:t>
            </a:r>
            <a:r>
              <a:rPr lang="en-US" sz="2400" b="0" dirty="0">
                <a:latin typeface="Arial" panose="020B0604020202020204" pitchFamily="34" charset="0"/>
              </a:rPr>
              <a:t>S</a:t>
            </a:r>
            <a:r>
              <a:rPr lang="en-US" sz="2400" b="0" i="0" dirty="0">
                <a:effectLst/>
                <a:latin typeface="Arial" panose="020B0604020202020204" pitchFamily="34" charset="0"/>
              </a:rPr>
              <a:t>upport for Your Microsoft Portfolio  </a:t>
            </a:r>
            <a:endParaRPr lang="en-US" sz="2400" dirty="0">
              <a:latin typeface="+mn-lt"/>
            </a:endParaRPr>
          </a:p>
        </p:txBody>
      </p:sp>
      <p:sp>
        <p:nvSpPr>
          <p:cNvPr id="21" name="Text Placeholder 20">
            <a:extLst>
              <a:ext uri="{FF2B5EF4-FFF2-40B4-BE49-F238E27FC236}">
                <a16:creationId xmlns:a16="http://schemas.microsoft.com/office/drawing/2014/main" id="{C67084F8-1D61-4A71-8712-4E8380EEDA4A}"/>
              </a:ext>
            </a:extLst>
          </p:cNvPr>
          <p:cNvSpPr>
            <a:spLocks noGrp="1"/>
          </p:cNvSpPr>
          <p:nvPr>
            <p:ph type="body" sz="quarter" idx="14"/>
          </p:nvPr>
        </p:nvSpPr>
        <p:spPr>
          <a:xfrm>
            <a:off x="360000" y="1911668"/>
            <a:ext cx="5045121" cy="1006896"/>
          </a:xfrm>
        </p:spPr>
        <p:txBody>
          <a:bodyPr/>
          <a:lstStyle/>
          <a:p>
            <a:pPr>
              <a:lnSpc>
                <a:spcPct val="100000"/>
              </a:lnSpc>
              <a:spcBef>
                <a:spcPts val="0"/>
              </a:spcBef>
            </a:pPr>
            <a:r>
              <a:rPr lang="en-US" sz="1600" b="0" i="0" dirty="0">
                <a:effectLst/>
                <a:latin typeface="Arial" panose="020B0604020202020204" pitchFamily="34" charset="0"/>
              </a:rPr>
              <a:t>In</a:t>
            </a:r>
            <a:r>
              <a:rPr lang="en-US" b="0" i="0" dirty="0">
                <a:effectLst/>
                <a:latin typeface="Arial" panose="020B0604020202020204" pitchFamily="34" charset="0"/>
              </a:rPr>
              <a:t> </a:t>
            </a:r>
            <a:r>
              <a:rPr lang="en-US" sz="1600" b="0" i="0" dirty="0">
                <a:effectLst/>
                <a:latin typeface="Arial" panose="020B0604020202020204" pitchFamily="34" charset="0"/>
              </a:rPr>
              <a:t>order to optimize support for our customers’ Microsoft investment, we are introducing a new, role: Microsoft Account Executive (MAE).</a:t>
            </a:r>
            <a:endParaRPr lang="en-US" sz="1600" dirty="0"/>
          </a:p>
        </p:txBody>
      </p:sp>
      <p:sp>
        <p:nvSpPr>
          <p:cNvPr id="27" name="Content Placeholder 26">
            <a:extLst>
              <a:ext uri="{FF2B5EF4-FFF2-40B4-BE49-F238E27FC236}">
                <a16:creationId xmlns:a16="http://schemas.microsoft.com/office/drawing/2014/main" id="{D0FE362B-E8CC-4D21-A821-1620D319BA60}"/>
              </a:ext>
            </a:extLst>
          </p:cNvPr>
          <p:cNvSpPr>
            <a:spLocks noGrp="1"/>
          </p:cNvSpPr>
          <p:nvPr>
            <p:ph idx="1"/>
          </p:nvPr>
        </p:nvSpPr>
        <p:spPr>
          <a:xfrm>
            <a:off x="360000" y="2918564"/>
            <a:ext cx="5045121" cy="2974235"/>
          </a:xfrm>
        </p:spPr>
        <p:txBody>
          <a:bodyPr/>
          <a:lstStyle/>
          <a:p>
            <a:pPr marL="0" indent="0">
              <a:buNone/>
            </a:pPr>
            <a:r>
              <a:rPr lang="en-US" b="0" i="0" dirty="0">
                <a:solidFill>
                  <a:srgbClr val="000000"/>
                </a:solidFill>
                <a:effectLst/>
                <a:cs typeface="Arial" panose="020B0604020202020204" pitchFamily="34" charset="0"/>
              </a:rPr>
              <a:t>To facilitate the best possible outcomes, and to help you plan for important dates and activities, we’ll regularly provide critical information – keeping you updated and agile to make informed decisions around variables like:</a:t>
            </a:r>
          </a:p>
          <a:p>
            <a:pPr>
              <a:spcBef>
                <a:spcPts val="0"/>
              </a:spcBef>
            </a:pPr>
            <a:r>
              <a:rPr lang="en-US" sz="1400" b="0" i="0" dirty="0">
                <a:solidFill>
                  <a:srgbClr val="000000"/>
                </a:solidFill>
                <a:effectLst/>
                <a:cs typeface="Arial" panose="020B0604020202020204" pitchFamily="34" charset="0"/>
              </a:rPr>
              <a:t>Updates</a:t>
            </a:r>
            <a:endParaRPr lang="en-US" sz="1400" dirty="0">
              <a:solidFill>
                <a:srgbClr val="000000"/>
              </a:solidFill>
              <a:cs typeface="Arial" panose="020B0604020202020204" pitchFamily="34" charset="0"/>
            </a:endParaRPr>
          </a:p>
          <a:p>
            <a:pPr>
              <a:spcBef>
                <a:spcPts val="0"/>
              </a:spcBef>
            </a:pPr>
            <a:r>
              <a:rPr lang="en-US" sz="1400" b="0" i="0" dirty="0">
                <a:solidFill>
                  <a:srgbClr val="000000"/>
                </a:solidFill>
                <a:effectLst/>
                <a:cs typeface="Arial" panose="020B0604020202020204" pitchFamily="34" charset="0"/>
              </a:rPr>
              <a:t> Procurement</a:t>
            </a:r>
          </a:p>
          <a:p>
            <a:pPr>
              <a:spcBef>
                <a:spcPts val="0"/>
              </a:spcBef>
            </a:pPr>
            <a:r>
              <a:rPr lang="en-US" sz="1400" b="0" i="0" dirty="0">
                <a:solidFill>
                  <a:srgbClr val="000000"/>
                </a:solidFill>
                <a:effectLst/>
                <a:cs typeface="Arial" panose="020B0604020202020204" pitchFamily="34" charset="0"/>
              </a:rPr>
              <a:t> Management </a:t>
            </a:r>
          </a:p>
          <a:p>
            <a:pPr>
              <a:spcBef>
                <a:spcPts val="0"/>
              </a:spcBef>
            </a:pPr>
            <a:r>
              <a:rPr lang="en-US" sz="1400" b="0" i="0" dirty="0">
                <a:solidFill>
                  <a:srgbClr val="000000"/>
                </a:solidFill>
                <a:effectLst/>
                <a:cs typeface="Arial" panose="020B0604020202020204" pitchFamily="34" charset="0"/>
              </a:rPr>
              <a:t> Adoption</a:t>
            </a:r>
            <a:r>
              <a:rPr lang="en-US" b="0" i="0" dirty="0">
                <a:solidFill>
                  <a:srgbClr val="000000"/>
                </a:solidFill>
                <a:effectLst/>
                <a:cs typeface="Arial" panose="020B0604020202020204" pitchFamily="34" charset="0"/>
              </a:rPr>
              <a:t> </a:t>
            </a:r>
          </a:p>
          <a:p>
            <a:pPr marL="0" indent="0">
              <a:spcBef>
                <a:spcPts val="0"/>
              </a:spcBef>
              <a:buNone/>
            </a:pPr>
            <a:r>
              <a:rPr lang="en-US" b="0" i="0" dirty="0">
                <a:solidFill>
                  <a:srgbClr val="000000"/>
                </a:solidFill>
                <a:effectLst/>
                <a:cs typeface="Arial" panose="020B0604020202020204" pitchFamily="34" charset="0"/>
              </a:rPr>
              <a:t>Specifically, our goals are to educate; to help you procure; and to facilitate maximum product adoption and management of your Microsoft licensing. </a:t>
            </a:r>
            <a:endParaRPr lang="en-US" dirty="0">
              <a:cs typeface="Arial" panose="020B0604020202020204" pitchFamily="34" charset="0"/>
            </a:endParaRPr>
          </a:p>
        </p:txBody>
      </p:sp>
    </p:spTree>
    <p:extLst>
      <p:ext uri="{BB962C8B-B14F-4D97-AF65-F5344CB8AC3E}">
        <p14:creationId xmlns:p14="http://schemas.microsoft.com/office/powerpoint/2010/main" val="95307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able&#10;&#10;Description automatically generated">
            <a:extLst>
              <a:ext uri="{FF2B5EF4-FFF2-40B4-BE49-F238E27FC236}">
                <a16:creationId xmlns:a16="http://schemas.microsoft.com/office/drawing/2014/main" id="{C67573A0-F79D-4E3E-A1D0-1AF1811E0498}"/>
              </a:ext>
            </a:extLst>
          </p:cNvPr>
          <p:cNvPicPr>
            <a:picLocks noGrp="1" noChangeAspect="1"/>
          </p:cNvPicPr>
          <p:nvPr>
            <p:ph sz="half" idx="2"/>
          </p:nvPr>
        </p:nvPicPr>
        <p:blipFill>
          <a:blip r:embed="rId2"/>
          <a:stretch>
            <a:fillRect/>
          </a:stretch>
        </p:blipFill>
        <p:spPr>
          <a:xfrm>
            <a:off x="7175397" y="2154968"/>
            <a:ext cx="4013406" cy="2451226"/>
          </a:xfrm>
        </p:spPr>
      </p:pic>
      <p:sp>
        <p:nvSpPr>
          <p:cNvPr id="7" name="Title 6">
            <a:extLst>
              <a:ext uri="{FF2B5EF4-FFF2-40B4-BE49-F238E27FC236}">
                <a16:creationId xmlns:a16="http://schemas.microsoft.com/office/drawing/2014/main" id="{3134DB77-0680-426E-B5A7-4E201E6C5B69}"/>
              </a:ext>
            </a:extLst>
          </p:cNvPr>
          <p:cNvSpPr>
            <a:spLocks noGrp="1"/>
          </p:cNvSpPr>
          <p:nvPr>
            <p:ph type="title"/>
          </p:nvPr>
        </p:nvSpPr>
        <p:spPr/>
        <p:txBody>
          <a:bodyPr/>
          <a:lstStyle/>
          <a:p>
            <a:r>
              <a:rPr lang="en-US" dirty="0"/>
              <a:t>Monthly Azure Credit </a:t>
            </a:r>
          </a:p>
        </p:txBody>
      </p:sp>
      <p:sp>
        <p:nvSpPr>
          <p:cNvPr id="8" name="Content Placeholder 7">
            <a:extLst>
              <a:ext uri="{FF2B5EF4-FFF2-40B4-BE49-F238E27FC236}">
                <a16:creationId xmlns:a16="http://schemas.microsoft.com/office/drawing/2014/main" id="{1EF7778A-F889-4B5F-A90C-84C9AB6AEC08}"/>
              </a:ext>
            </a:extLst>
          </p:cNvPr>
          <p:cNvSpPr>
            <a:spLocks noGrp="1"/>
          </p:cNvSpPr>
          <p:nvPr>
            <p:ph idx="1"/>
          </p:nvPr>
        </p:nvSpPr>
        <p:spPr/>
        <p:txBody>
          <a:bodyPr/>
          <a:lstStyle/>
          <a:p>
            <a:pPr marL="0" indent="0">
              <a:lnSpc>
                <a:spcPct val="90000"/>
              </a:lnSpc>
              <a:buNone/>
            </a:pPr>
            <a:r>
              <a:rPr lang="en-US" b="1" dirty="0">
                <a:solidFill>
                  <a:schemeClr val="accent3"/>
                </a:solidFill>
              </a:rPr>
              <a:t>BENEFITS</a:t>
            </a:r>
          </a:p>
          <a:p>
            <a:pPr marL="0" indent="0">
              <a:lnSpc>
                <a:spcPct val="90000"/>
              </a:lnSpc>
              <a:spcBef>
                <a:spcPts val="600"/>
              </a:spcBef>
              <a:buClr>
                <a:schemeClr val="accent6"/>
              </a:buClr>
              <a:buSzPct val="120000"/>
              <a:buNone/>
            </a:pPr>
            <a:r>
              <a:rPr lang="en-US" sz="1400" dirty="0">
                <a:solidFill>
                  <a:schemeClr val="tx1"/>
                </a:solidFill>
              </a:rPr>
              <a:t>Credit for us on a wide range of Azure services – Virtual Machines, Storage, SQL Databases, Containers, Cognitive Services, Functions, Data Lake, and much more. </a:t>
            </a:r>
          </a:p>
          <a:p>
            <a:pPr marL="0" indent="0">
              <a:lnSpc>
                <a:spcPct val="90000"/>
              </a:lnSpc>
              <a:spcBef>
                <a:spcPts val="600"/>
              </a:spcBef>
              <a:buClr>
                <a:schemeClr val="accent6"/>
              </a:buClr>
              <a:buSzPct val="120000"/>
              <a:buNone/>
            </a:pPr>
            <a:r>
              <a:rPr lang="en-US" sz="1400" dirty="0">
                <a:solidFill>
                  <a:schemeClr val="tx1"/>
                </a:solidFill>
              </a:rPr>
              <a:t>Azure dev/test pricing helps your credit last longer. </a:t>
            </a:r>
          </a:p>
          <a:p>
            <a:pPr marL="0" indent="0">
              <a:lnSpc>
                <a:spcPct val="90000"/>
              </a:lnSpc>
              <a:spcBef>
                <a:spcPts val="600"/>
              </a:spcBef>
              <a:buClr>
                <a:schemeClr val="accent6"/>
              </a:buClr>
              <a:buSzPct val="120000"/>
              <a:buNone/>
            </a:pPr>
            <a:r>
              <a:rPr lang="en-US" sz="1400" dirty="0">
                <a:solidFill>
                  <a:schemeClr val="tx1"/>
                </a:solidFill>
              </a:rPr>
              <a:t>Exclusive access to Windows 10 virtual machine</a:t>
            </a:r>
          </a:p>
          <a:p>
            <a:pPr marL="0" indent="0">
              <a:lnSpc>
                <a:spcPct val="90000"/>
              </a:lnSpc>
              <a:spcBef>
                <a:spcPts val="600"/>
              </a:spcBef>
              <a:buClr>
                <a:schemeClr val="accent6"/>
              </a:buClr>
              <a:buSzPct val="120000"/>
              <a:buNone/>
            </a:pPr>
            <a:r>
              <a:rPr lang="en-US" sz="1400" dirty="0">
                <a:solidFill>
                  <a:schemeClr val="tx1"/>
                </a:solidFill>
              </a:rPr>
              <a:t>Easy-sign-up. No credit card required. </a:t>
            </a:r>
          </a:p>
          <a:p>
            <a:pPr marL="0" indent="0">
              <a:lnSpc>
                <a:spcPct val="90000"/>
              </a:lnSpc>
              <a:spcBef>
                <a:spcPts val="600"/>
              </a:spcBef>
              <a:buSzPct val="100000"/>
              <a:buNone/>
            </a:pPr>
            <a:r>
              <a:rPr lang="en-US" sz="1400" dirty="0">
                <a:solidFill>
                  <a:schemeClr val="tx1"/>
                </a:solidFill>
              </a:rPr>
              <a:t>No surprises. A spending limit protects you from overage charges. You can remove the spending limit when you're ready. </a:t>
            </a:r>
          </a:p>
          <a:p>
            <a:endParaRPr lang="en-US" dirty="0"/>
          </a:p>
        </p:txBody>
      </p:sp>
      <p:sp>
        <p:nvSpPr>
          <p:cNvPr id="10" name="Text Placeholder 9">
            <a:extLst>
              <a:ext uri="{FF2B5EF4-FFF2-40B4-BE49-F238E27FC236}">
                <a16:creationId xmlns:a16="http://schemas.microsoft.com/office/drawing/2014/main" id="{9C0AB433-0A88-433D-B7B7-5CB4C2F09354}"/>
              </a:ext>
            </a:extLst>
          </p:cNvPr>
          <p:cNvSpPr>
            <a:spLocks noGrp="1"/>
          </p:cNvSpPr>
          <p:nvPr>
            <p:ph type="body" sz="quarter" idx="14"/>
          </p:nvPr>
        </p:nvSpPr>
        <p:spPr/>
        <p:txBody>
          <a:bodyPr/>
          <a:lstStyle/>
          <a:p>
            <a:r>
              <a:rPr lang="en-US" dirty="0"/>
              <a:t>For Visual Studio Subscribers	</a:t>
            </a:r>
          </a:p>
        </p:txBody>
      </p:sp>
    </p:spTree>
    <p:extLst>
      <p:ext uri="{BB962C8B-B14F-4D97-AF65-F5344CB8AC3E}">
        <p14:creationId xmlns:p14="http://schemas.microsoft.com/office/powerpoint/2010/main" val="6032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Microsoft Support  </a:t>
            </a:r>
          </a:p>
        </p:txBody>
      </p:sp>
      <p:sp>
        <p:nvSpPr>
          <p:cNvPr id="3" name="Text Placeholder 2">
            <a:extLst>
              <a:ext uri="{FF2B5EF4-FFF2-40B4-BE49-F238E27FC236}">
                <a16:creationId xmlns:a16="http://schemas.microsoft.com/office/drawing/2014/main" id="{FE9E2D61-867C-9F4E-BE41-E79177A7841B}"/>
              </a:ext>
            </a:extLst>
          </p:cNvPr>
          <p:cNvSpPr>
            <a:spLocks noGrp="1"/>
          </p:cNvSpPr>
          <p:nvPr>
            <p:ph type="body" idx="1"/>
          </p:nvPr>
        </p:nvSpPr>
        <p:spPr>
          <a:xfrm>
            <a:off x="396576" y="3437709"/>
            <a:ext cx="6886834" cy="2530021"/>
          </a:xfrm>
        </p:spPr>
        <p:txBody>
          <a:bodyPr/>
          <a:lstStyle/>
          <a:p>
            <a:r>
              <a:rPr lang="en-US" dirty="0"/>
              <a:t>Contact Information </a:t>
            </a:r>
          </a:p>
        </p:txBody>
      </p:sp>
    </p:spTree>
    <p:extLst>
      <p:ext uri="{BB962C8B-B14F-4D97-AF65-F5344CB8AC3E}">
        <p14:creationId xmlns:p14="http://schemas.microsoft.com/office/powerpoint/2010/main" val="274797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6A5C-0FDF-490E-ADBF-9801286E2566}"/>
              </a:ext>
            </a:extLst>
          </p:cNvPr>
          <p:cNvSpPr>
            <a:spLocks noGrp="1"/>
          </p:cNvSpPr>
          <p:nvPr>
            <p:ph type="title"/>
          </p:nvPr>
        </p:nvSpPr>
        <p:spPr/>
        <p:txBody>
          <a:bodyPr/>
          <a:lstStyle/>
          <a:p>
            <a:r>
              <a:rPr lang="en-US" dirty="0"/>
              <a:t>Microsoft VLSC and Visual Studio Support</a:t>
            </a:r>
          </a:p>
        </p:txBody>
      </p:sp>
      <p:sp>
        <p:nvSpPr>
          <p:cNvPr id="5" name="Content Placeholder 4">
            <a:extLst>
              <a:ext uri="{FF2B5EF4-FFF2-40B4-BE49-F238E27FC236}">
                <a16:creationId xmlns:a16="http://schemas.microsoft.com/office/drawing/2014/main" id="{BEA48A02-539B-434B-8C1B-D54D0FF1FB70}"/>
              </a:ext>
            </a:extLst>
          </p:cNvPr>
          <p:cNvSpPr txBox="1">
            <a:spLocks noGrp="1"/>
          </p:cNvSpPr>
          <p:nvPr>
            <p:ph idx="1"/>
          </p:nvPr>
        </p:nvSpPr>
        <p:spPr>
          <a:xfrm>
            <a:off x="360363" y="1402715"/>
            <a:ext cx="5559791" cy="5086008"/>
          </a:xfrm>
          <a:prstGeom prst="rect">
            <a:avLst/>
          </a:prstGeom>
          <a:noFill/>
        </p:spPr>
        <p:txBody>
          <a:bodyPr wrap="square" rtlCol="0">
            <a:spAutoFit/>
          </a:bodyPr>
          <a:lstStyle/>
          <a:p>
            <a:pPr marL="0" indent="0">
              <a:buNone/>
            </a:pPr>
            <a:r>
              <a:rPr lang="en-US" sz="1200" b="1" dirty="0">
                <a:solidFill>
                  <a:schemeClr val="tx1"/>
                </a:solidFill>
              </a:rPr>
              <a:t>Microsoft Volume Licensing Service Center (VLSC)</a:t>
            </a:r>
            <a:r>
              <a:rPr lang="en-US" sz="1200" dirty="0">
                <a:solidFill>
                  <a:schemeClr val="tx1"/>
                </a:solidFill>
              </a:rPr>
              <a:t> - is an online platform made to make managing your Microsoft Volume Licensing agreements simple.  Within VLSC, you can access your licensing information, view agreements and purchases for your campus, and access licensing summaries of all entitlements by product and versions, as well as view all assigned product keys and download products from the VLSC.</a:t>
            </a:r>
          </a:p>
          <a:p>
            <a:pPr marL="0" indent="0">
              <a:buNone/>
            </a:pPr>
            <a:r>
              <a:rPr lang="en-US" sz="1200" b="1" dirty="0">
                <a:solidFill>
                  <a:schemeClr val="tx1"/>
                </a:solidFill>
              </a:rPr>
              <a:t>Support #:  1-866-230-0560 | 5AM - 5PM PST Monday thru Friday</a:t>
            </a:r>
          </a:p>
          <a:p>
            <a:pPr lvl="1"/>
            <a:r>
              <a:rPr lang="en-US" sz="1000" dirty="0">
                <a:solidFill>
                  <a:schemeClr val="tx1"/>
                </a:solidFill>
              </a:rPr>
              <a:t>Option 1 - Software Installation/Technical Support</a:t>
            </a:r>
          </a:p>
          <a:p>
            <a:pPr lvl="1"/>
            <a:r>
              <a:rPr lang="en-US" sz="1000" dirty="0">
                <a:solidFill>
                  <a:schemeClr val="tx1"/>
                </a:solidFill>
              </a:rPr>
              <a:t>Option 2 - Activate Microsoft Product)</a:t>
            </a:r>
          </a:p>
          <a:p>
            <a:pPr lvl="1"/>
            <a:r>
              <a:rPr lang="en-US" sz="1000" dirty="0">
                <a:solidFill>
                  <a:schemeClr val="tx1"/>
                </a:solidFill>
              </a:rPr>
              <a:t>Option 3 - Sales Information related to Purchasing or licensing Microsoft Products</a:t>
            </a:r>
          </a:p>
          <a:p>
            <a:pPr lvl="1"/>
            <a:r>
              <a:rPr lang="en-US" sz="1000" dirty="0">
                <a:solidFill>
                  <a:schemeClr val="tx1"/>
                </a:solidFill>
              </a:rPr>
              <a:t>Option 4 - All other inquiries</a:t>
            </a:r>
            <a:br>
              <a:rPr lang="en-US" sz="1000" dirty="0">
                <a:solidFill>
                  <a:schemeClr val="tx1"/>
                </a:solidFill>
              </a:rPr>
            </a:br>
            <a:endParaRPr lang="en-US" sz="1000" dirty="0">
              <a:solidFill>
                <a:schemeClr val="tx1"/>
              </a:solidFill>
            </a:endParaRPr>
          </a:p>
          <a:p>
            <a:pPr marL="0" indent="0">
              <a:buNone/>
            </a:pPr>
            <a:r>
              <a:rPr lang="en-US" sz="1200" b="1" dirty="0">
                <a:solidFill>
                  <a:schemeClr val="tx1"/>
                </a:solidFill>
              </a:rPr>
              <a:t>Support Web Form:  </a:t>
            </a:r>
            <a:r>
              <a:rPr lang="en-US" sz="1200" b="1" dirty="0">
                <a:solidFill>
                  <a:srgbClr val="0070C0"/>
                </a:solidFill>
                <a:hlinkClick r:id="rId2">
                  <a:extLst>
                    <a:ext uri="{A12FA001-AC4F-418D-AE19-62706E023703}">
                      <ahyp:hlinkClr xmlns:ahyp="http://schemas.microsoft.com/office/drawing/2018/hyperlinkcolor" val="tx"/>
                    </a:ext>
                  </a:extLst>
                </a:hlinkClick>
              </a:rPr>
              <a:t>VLSC - Volume Licensing Support Request</a:t>
            </a:r>
            <a:endParaRPr lang="en-US" sz="1200" dirty="0">
              <a:solidFill>
                <a:srgbClr val="0070C0"/>
              </a:solidFill>
            </a:endParaRPr>
          </a:p>
          <a:p>
            <a:pPr marL="0" indent="0">
              <a:buNone/>
            </a:pPr>
            <a:r>
              <a:rPr lang="en-US" sz="1200" dirty="0">
                <a:solidFill>
                  <a:srgbClr val="0070C0"/>
                </a:solidFill>
                <a:hlinkClick r:id="rId3">
                  <a:extLst>
                    <a:ext uri="{A12FA001-AC4F-418D-AE19-62706E023703}">
                      <ahyp:hlinkClr xmlns:ahyp="http://schemas.microsoft.com/office/drawing/2018/hyperlinkcolor" val="tx"/>
                    </a:ext>
                  </a:extLst>
                </a:hlinkClick>
              </a:rPr>
              <a:t>Microsoft VLSC Training &amp; Resources</a:t>
            </a:r>
            <a:endParaRPr lang="en-US" sz="1200" dirty="0">
              <a:solidFill>
                <a:srgbClr val="0070C0"/>
              </a:solidFill>
            </a:endParaRPr>
          </a:p>
          <a:p>
            <a:pPr lvl="1"/>
            <a:endParaRPr lang="en-US" sz="1200" dirty="0">
              <a:solidFill>
                <a:schemeClr val="tx1"/>
              </a:solidFill>
            </a:endParaRPr>
          </a:p>
          <a:p>
            <a:pPr marL="0" indent="0">
              <a:buNone/>
            </a:pPr>
            <a:r>
              <a:rPr lang="en-US" sz="1200" b="1" dirty="0">
                <a:solidFill>
                  <a:schemeClr val="tx1"/>
                </a:solidFill>
              </a:rPr>
              <a:t>How to Videos</a:t>
            </a:r>
            <a:endParaRPr lang="en-US" sz="1200" dirty="0">
              <a:solidFill>
                <a:schemeClr val="tx1"/>
              </a:solidFill>
            </a:endParaRPr>
          </a:p>
          <a:p>
            <a:pPr marL="342900" fontAlgn="ctr">
              <a:spcBef>
                <a:spcPts val="600"/>
              </a:spcBef>
              <a:buFont typeface="+mj-lt"/>
              <a:buAutoNum type="arabicPeriod"/>
            </a:pPr>
            <a:r>
              <a:rPr lang="en-US" sz="1200" dirty="0">
                <a:solidFill>
                  <a:srgbClr val="0070C0"/>
                </a:solidFill>
                <a:hlinkClick r:id="rId4">
                  <a:extLst>
                    <a:ext uri="{A12FA001-AC4F-418D-AE19-62706E023703}">
                      <ahyp:hlinkClr xmlns:ahyp="http://schemas.microsoft.com/office/drawing/2018/hyperlinkcolor" val="tx"/>
                    </a:ext>
                  </a:extLst>
                </a:hlinkClick>
              </a:rPr>
              <a:t>How to Use the VLSC</a:t>
            </a:r>
            <a:endParaRPr lang="en-US" sz="1200" dirty="0">
              <a:solidFill>
                <a:srgbClr val="0070C0"/>
              </a:solidFill>
            </a:endParaRPr>
          </a:p>
          <a:p>
            <a:pPr marL="342900" fontAlgn="ctr">
              <a:spcBef>
                <a:spcPts val="600"/>
              </a:spcBef>
              <a:buFont typeface="+mj-lt"/>
              <a:buAutoNum type="arabicPeriod"/>
            </a:pPr>
            <a:r>
              <a:rPr lang="en-US" sz="1200" dirty="0">
                <a:solidFill>
                  <a:srgbClr val="0070C0"/>
                </a:solidFill>
                <a:hlinkClick r:id="rId5">
                  <a:extLst>
                    <a:ext uri="{A12FA001-AC4F-418D-AE19-62706E023703}">
                      <ahyp:hlinkClr xmlns:ahyp="http://schemas.microsoft.com/office/drawing/2018/hyperlinkcolor" val="tx"/>
                    </a:ext>
                  </a:extLst>
                </a:hlinkClick>
              </a:rPr>
              <a:t>Managing Software Assurance Benefits</a:t>
            </a:r>
            <a:endParaRPr lang="en-US" sz="1200" dirty="0">
              <a:solidFill>
                <a:srgbClr val="0070C0"/>
              </a:solidFill>
            </a:endParaRPr>
          </a:p>
          <a:p>
            <a:pPr marL="342900" fontAlgn="ctr">
              <a:spcBef>
                <a:spcPts val="600"/>
              </a:spcBef>
              <a:buFont typeface="+mj-lt"/>
              <a:buAutoNum type="arabicPeriod"/>
            </a:pPr>
            <a:r>
              <a:rPr lang="en-US" sz="1200" dirty="0">
                <a:solidFill>
                  <a:srgbClr val="0070C0"/>
                </a:solidFill>
                <a:hlinkClick r:id="rId6">
                  <a:extLst>
                    <a:ext uri="{A12FA001-AC4F-418D-AE19-62706E023703}">
                      <ahyp:hlinkClr xmlns:ahyp="http://schemas.microsoft.com/office/drawing/2018/hyperlinkcolor" val="tx"/>
                    </a:ext>
                  </a:extLst>
                </a:hlinkClick>
              </a:rPr>
              <a:t>Managing Permissions (VLSC)</a:t>
            </a:r>
            <a:endParaRPr lang="en-US" sz="1200" dirty="0">
              <a:solidFill>
                <a:srgbClr val="0070C0"/>
              </a:solidFill>
            </a:endParaRPr>
          </a:p>
          <a:p>
            <a:pPr marL="342900" fontAlgn="ctr">
              <a:spcBef>
                <a:spcPts val="600"/>
              </a:spcBef>
              <a:buFont typeface="+mj-lt"/>
              <a:buAutoNum type="arabicPeriod"/>
            </a:pPr>
            <a:r>
              <a:rPr lang="en-US" sz="1200" dirty="0">
                <a:solidFill>
                  <a:srgbClr val="0070C0"/>
                </a:solidFill>
                <a:hlinkClick r:id="rId7">
                  <a:extLst>
                    <a:ext uri="{A12FA001-AC4F-418D-AE19-62706E023703}">
                      <ahyp:hlinkClr xmlns:ahyp="http://schemas.microsoft.com/office/drawing/2018/hyperlinkcolor" val="tx"/>
                    </a:ext>
                  </a:extLst>
                </a:hlinkClick>
              </a:rPr>
              <a:t>Downloads and Keys (VLSC)</a:t>
            </a:r>
            <a:endParaRPr lang="en-US" sz="1200" dirty="0">
              <a:solidFill>
                <a:srgbClr val="0070C0"/>
              </a:solidFill>
            </a:endParaRPr>
          </a:p>
          <a:p>
            <a:endParaRPr lang="en-US" sz="1200" dirty="0">
              <a:solidFill>
                <a:schemeClr val="tx1"/>
              </a:solidFill>
            </a:endParaRPr>
          </a:p>
        </p:txBody>
      </p:sp>
      <p:sp>
        <p:nvSpPr>
          <p:cNvPr id="6" name="Rectangle 5">
            <a:extLst>
              <a:ext uri="{FF2B5EF4-FFF2-40B4-BE49-F238E27FC236}">
                <a16:creationId xmlns:a16="http://schemas.microsoft.com/office/drawing/2014/main" id="{7AEEA201-5B4D-4765-945E-3B740891372E}"/>
              </a:ext>
            </a:extLst>
          </p:cNvPr>
          <p:cNvSpPr/>
          <p:nvPr/>
        </p:nvSpPr>
        <p:spPr>
          <a:xfrm>
            <a:off x="6271848" y="1402715"/>
            <a:ext cx="5662246" cy="3284295"/>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pPr>
            <a:r>
              <a:rPr lang="en-US" sz="1100" b="1" dirty="0">
                <a:solidFill>
                  <a:schemeClr val="tx1"/>
                </a:solidFill>
              </a:rPr>
              <a:t>Visual Studio Subscriptions &amp; Azure Devs Ops for Teaching</a:t>
            </a:r>
          </a:p>
          <a:p>
            <a:pPr>
              <a:lnSpc>
                <a:spcPct val="90000"/>
              </a:lnSpc>
            </a:pPr>
            <a:r>
              <a:rPr lang="en-US" sz="1100" dirty="0">
                <a:solidFill>
                  <a:schemeClr val="tx1"/>
                </a:solidFill>
              </a:rPr>
              <a:t>Outside of SHI Scope and need to submit a ticket via below Microsoft Process</a:t>
            </a:r>
          </a:p>
          <a:p>
            <a:pPr>
              <a:lnSpc>
                <a:spcPct val="90000"/>
              </a:lnSpc>
            </a:pPr>
            <a:r>
              <a:rPr lang="en-US" sz="1100" dirty="0">
                <a:solidFill>
                  <a:schemeClr val="tx1"/>
                </a:solidFill>
              </a:rPr>
              <a:t> </a:t>
            </a:r>
          </a:p>
          <a:p>
            <a:pPr>
              <a:lnSpc>
                <a:spcPct val="90000"/>
              </a:lnSpc>
            </a:pPr>
            <a:r>
              <a:rPr lang="en-US" sz="1100" b="1" dirty="0">
                <a:solidFill>
                  <a:schemeClr val="tx1"/>
                </a:solidFill>
              </a:rPr>
              <a:t>Visual Studio Support # (US):  1-800-759-5474</a:t>
            </a:r>
            <a:endParaRPr lang="en-US" sz="1100" dirty="0">
              <a:solidFill>
                <a:schemeClr val="tx1"/>
              </a:solidFill>
            </a:endParaRPr>
          </a:p>
          <a:p>
            <a:pPr marL="114300" fontAlgn="ctr">
              <a:lnSpc>
                <a:spcPct val="90000"/>
              </a:lnSpc>
              <a:spcBef>
                <a:spcPts val="200"/>
              </a:spcBef>
              <a:spcAft>
                <a:spcPts val="200"/>
              </a:spcAft>
            </a:pPr>
            <a:r>
              <a:rPr lang="en-US" sz="1100" dirty="0">
                <a:solidFill>
                  <a:schemeClr val="tx1"/>
                </a:solidFill>
              </a:rPr>
              <a:t>Option 1:  Volume Licenses Administrator or need support to manage subscriptions and downloads on a volume contract</a:t>
            </a:r>
          </a:p>
          <a:p>
            <a:pPr marL="114300" fontAlgn="ctr">
              <a:lnSpc>
                <a:spcPct val="90000"/>
              </a:lnSpc>
              <a:spcBef>
                <a:spcPts val="200"/>
              </a:spcBef>
              <a:spcAft>
                <a:spcPts val="200"/>
              </a:spcAft>
            </a:pPr>
            <a:r>
              <a:rPr lang="en-US" sz="1100" dirty="0">
                <a:solidFill>
                  <a:schemeClr val="tx1"/>
                </a:solidFill>
              </a:rPr>
              <a:t>Option 2:  Activate, Purchasing, Benefit Inquires, Sign-In or Cloud Assignment</a:t>
            </a:r>
          </a:p>
          <a:p>
            <a:pPr marL="114300" fontAlgn="ctr">
              <a:lnSpc>
                <a:spcPct val="90000"/>
              </a:lnSpc>
              <a:spcBef>
                <a:spcPts val="200"/>
              </a:spcBef>
              <a:spcAft>
                <a:spcPts val="200"/>
              </a:spcAft>
            </a:pPr>
            <a:r>
              <a:rPr lang="en-US" sz="1100" dirty="0">
                <a:solidFill>
                  <a:schemeClr val="tx1"/>
                </a:solidFill>
              </a:rPr>
              <a:t>Option 3:  Changes to your Subscription Info, Cancelation, Download and Software Errors</a:t>
            </a:r>
          </a:p>
          <a:p>
            <a:pPr marL="114300" fontAlgn="ctr">
              <a:lnSpc>
                <a:spcPct val="90000"/>
              </a:lnSpc>
              <a:spcBef>
                <a:spcPts val="200"/>
              </a:spcBef>
              <a:spcAft>
                <a:spcPts val="200"/>
              </a:spcAft>
            </a:pPr>
            <a:r>
              <a:rPr lang="en-US" sz="1100" dirty="0">
                <a:solidFill>
                  <a:schemeClr val="tx1"/>
                </a:solidFill>
              </a:rPr>
              <a:t>Option 4:  Technical Support Incident using your subscription benefits</a:t>
            </a:r>
          </a:p>
          <a:p>
            <a:pPr marL="114300" marR="0">
              <a:lnSpc>
                <a:spcPct val="90000"/>
              </a:lnSpc>
              <a:spcBef>
                <a:spcPts val="0"/>
              </a:spcBef>
              <a:spcAft>
                <a:spcPts val="0"/>
              </a:spcAft>
            </a:pPr>
            <a:r>
              <a:rPr lang="en-US" sz="1100" dirty="0">
                <a:solidFill>
                  <a:schemeClr val="tx1"/>
                </a:solidFill>
              </a:rPr>
              <a:t>Option 5:  All Other Inquiries</a:t>
            </a:r>
          </a:p>
          <a:p>
            <a:pPr marL="114300" marR="0">
              <a:lnSpc>
                <a:spcPct val="90000"/>
              </a:lnSpc>
              <a:spcBef>
                <a:spcPts val="0"/>
              </a:spcBef>
              <a:spcAft>
                <a:spcPts val="0"/>
              </a:spcAft>
            </a:pPr>
            <a:r>
              <a:rPr lang="en-US" sz="1100" dirty="0">
                <a:solidFill>
                  <a:schemeClr val="tx1"/>
                </a:solidFill>
              </a:rPr>
              <a:t> </a:t>
            </a:r>
          </a:p>
          <a:p>
            <a:pPr>
              <a:lnSpc>
                <a:spcPct val="90000"/>
              </a:lnSpc>
            </a:pPr>
            <a:r>
              <a:rPr lang="en-US" sz="1100" dirty="0">
                <a:solidFill>
                  <a:schemeClr val="tx1"/>
                </a:solidFill>
              </a:rPr>
              <a:t>Visual Studio:  </a:t>
            </a:r>
            <a:r>
              <a:rPr lang="en-US" sz="1100" dirty="0">
                <a:solidFill>
                  <a:schemeClr val="tx1"/>
                </a:solidFill>
                <a:hlinkClick r:id="rId8">
                  <a:extLst>
                    <a:ext uri="{A12FA001-AC4F-418D-AE19-62706E023703}">
                      <ahyp:hlinkClr xmlns:ahyp="http://schemas.microsoft.com/office/drawing/2018/hyperlinkcolor" val="tx"/>
                    </a:ext>
                  </a:extLst>
                </a:hlinkClick>
              </a:rPr>
              <a:t>https://visualstudio.microsoft.com/subscriptions/support/</a:t>
            </a:r>
            <a:endParaRPr lang="en-US" sz="1100" dirty="0">
              <a:solidFill>
                <a:schemeClr val="tx1"/>
              </a:solidFill>
            </a:endParaRPr>
          </a:p>
          <a:p>
            <a:pPr>
              <a:lnSpc>
                <a:spcPct val="90000"/>
              </a:lnSpc>
            </a:pPr>
            <a:r>
              <a:rPr lang="en-US" sz="1100" dirty="0">
                <a:solidFill>
                  <a:schemeClr val="tx1"/>
                </a:solidFill>
              </a:rPr>
              <a:t>Azure Dev Ops for Teaching:  </a:t>
            </a:r>
            <a:r>
              <a:rPr lang="en-US" sz="1100" dirty="0">
                <a:solidFill>
                  <a:schemeClr val="tx1"/>
                </a:solidFill>
                <a:hlinkClick r:id="rId9">
                  <a:extLst>
                    <a:ext uri="{A12FA001-AC4F-418D-AE19-62706E023703}">
                      <ahyp:hlinkClr xmlns:ahyp="http://schemas.microsoft.com/office/drawing/2018/hyperlinkcolor" val="tx"/>
                    </a:ext>
                  </a:extLst>
                </a:hlinkClick>
              </a:rPr>
              <a:t>https://azure.microsoft.com/en-us/education/institutions/dev-tools-for-teaching-faq/</a:t>
            </a:r>
            <a:endParaRPr lang="en-US" sz="1100" dirty="0">
              <a:solidFill>
                <a:schemeClr val="tx1"/>
              </a:solidFill>
            </a:endParaRPr>
          </a:p>
          <a:p>
            <a:pPr>
              <a:lnSpc>
                <a:spcPct val="90000"/>
              </a:lnSpc>
            </a:pPr>
            <a:r>
              <a:rPr lang="en-US" sz="1100" dirty="0">
                <a:solidFill>
                  <a:schemeClr val="tx1"/>
                </a:solidFill>
              </a:rPr>
              <a:t> </a:t>
            </a:r>
          </a:p>
          <a:p>
            <a:pPr>
              <a:lnSpc>
                <a:spcPct val="90000"/>
              </a:lnSpc>
            </a:pPr>
            <a:r>
              <a:rPr lang="en-US" sz="1100" b="1" dirty="0">
                <a:solidFill>
                  <a:schemeClr val="tx1"/>
                </a:solidFill>
              </a:rPr>
              <a:t>Support Ticket:  </a:t>
            </a:r>
            <a:r>
              <a:rPr lang="en-US" sz="1100" b="1" dirty="0">
                <a:solidFill>
                  <a:schemeClr val="tx1"/>
                </a:solidFill>
                <a:hlinkClick r:id="rId10">
                  <a:extLst>
                    <a:ext uri="{A12FA001-AC4F-418D-AE19-62706E023703}">
                      <ahyp:hlinkClr xmlns:ahyp="http://schemas.microsoft.com/office/drawing/2018/hyperlinkcolor" val="tx"/>
                    </a:ext>
                  </a:extLst>
                </a:hlinkClick>
              </a:rPr>
              <a:t>Visual Studio or Azure Dev Ops for Teaching Web Form</a:t>
            </a:r>
            <a:endParaRPr lang="en-US" sz="1100" dirty="0">
              <a:solidFill>
                <a:schemeClr val="tx1"/>
              </a:solidFill>
            </a:endParaRPr>
          </a:p>
        </p:txBody>
      </p:sp>
    </p:spTree>
    <p:extLst>
      <p:ext uri="{BB962C8B-B14F-4D97-AF65-F5344CB8AC3E}">
        <p14:creationId xmlns:p14="http://schemas.microsoft.com/office/powerpoint/2010/main" val="7951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6A5C-0FDF-490E-ADBF-9801286E2566}"/>
              </a:ext>
            </a:extLst>
          </p:cNvPr>
          <p:cNvSpPr>
            <a:spLocks noGrp="1"/>
          </p:cNvSpPr>
          <p:nvPr>
            <p:ph type="title"/>
          </p:nvPr>
        </p:nvSpPr>
        <p:spPr/>
        <p:txBody>
          <a:bodyPr/>
          <a:lstStyle/>
          <a:p>
            <a:r>
              <a:rPr lang="en-US" dirty="0"/>
              <a:t>Microsoft Cloud Portal Support</a:t>
            </a:r>
          </a:p>
        </p:txBody>
      </p:sp>
      <p:sp>
        <p:nvSpPr>
          <p:cNvPr id="8" name="Rectangle 7">
            <a:extLst>
              <a:ext uri="{FF2B5EF4-FFF2-40B4-BE49-F238E27FC236}">
                <a16:creationId xmlns:a16="http://schemas.microsoft.com/office/drawing/2014/main" id="{12A7DE25-33FE-4036-85B4-713E7754DEA3}"/>
              </a:ext>
            </a:extLst>
          </p:cNvPr>
          <p:cNvSpPr/>
          <p:nvPr/>
        </p:nvSpPr>
        <p:spPr>
          <a:xfrm>
            <a:off x="360000" y="1172474"/>
            <a:ext cx="5160267" cy="5232202"/>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r>
              <a:rPr lang="en-US" sz="1600" b="1" dirty="0">
                <a:solidFill>
                  <a:schemeClr val="tx1"/>
                </a:solidFill>
              </a:rPr>
              <a:t>O365 Portal</a:t>
            </a:r>
          </a:p>
          <a:p>
            <a:r>
              <a:rPr lang="en-US" sz="1200" dirty="0">
                <a:solidFill>
                  <a:schemeClr val="tx1"/>
                </a:solidFill>
              </a:rPr>
              <a:t>SHI does not provide technical support for this portal. Customer must submit a ticket with O365 Support</a:t>
            </a:r>
          </a:p>
          <a:p>
            <a:r>
              <a:rPr lang="en-US" sz="1100" dirty="0"/>
              <a:t> </a:t>
            </a:r>
          </a:p>
          <a:p>
            <a:r>
              <a:rPr lang="en-US" sz="1100" b="1" dirty="0">
                <a:solidFill>
                  <a:srgbClr val="0070C0"/>
                </a:solidFill>
                <a:hlinkClick r:id="rId2">
                  <a:extLst>
                    <a:ext uri="{A12FA001-AC4F-418D-AE19-62706E023703}">
                      <ahyp:hlinkClr xmlns:ahyp="http://schemas.microsoft.com/office/drawing/2018/hyperlinkcolor" val="tx"/>
                    </a:ext>
                  </a:extLst>
                </a:hlinkClick>
              </a:rPr>
              <a:t>Microsoft O365 Support Articles</a:t>
            </a:r>
            <a:r>
              <a:rPr lang="en-US" sz="1100" b="1" dirty="0">
                <a:solidFill>
                  <a:srgbClr val="0070C0"/>
                </a:solidFill>
              </a:rPr>
              <a:t> </a:t>
            </a:r>
          </a:p>
          <a:p>
            <a:r>
              <a:rPr lang="en-US" sz="1100" b="1" dirty="0"/>
              <a:t>O365 Support # (US):  1-800-865-9408 | Billing Hours Mon-Fri 9AM to 5PM | Technical Support (English) 24 hours a day, 7 Days a Week</a:t>
            </a:r>
            <a:endParaRPr lang="en-US" sz="1100" dirty="0"/>
          </a:p>
          <a:p>
            <a:r>
              <a:rPr lang="en-US" sz="1100" dirty="0"/>
              <a:t> </a:t>
            </a:r>
          </a:p>
          <a:p>
            <a:r>
              <a:rPr lang="en-US" sz="1100" b="1" dirty="0"/>
              <a:t>O355 Support:  </a:t>
            </a:r>
            <a:r>
              <a:rPr lang="en-US" sz="1100" b="1" dirty="0">
                <a:hlinkClick r:id="rId3"/>
              </a:rPr>
              <a:t>O365 Support Web Form</a:t>
            </a:r>
            <a:endParaRPr lang="en-US" sz="1100" dirty="0"/>
          </a:p>
          <a:p>
            <a:pPr marL="571500" indent="-228600" fontAlgn="ctr">
              <a:buFont typeface="+mj-lt"/>
              <a:buAutoNum type="arabicPeriod"/>
            </a:pPr>
            <a:r>
              <a:rPr lang="en-US" sz="1100" dirty="0"/>
              <a:t>Select the </a:t>
            </a:r>
            <a:r>
              <a:rPr lang="en-US" sz="1100" b="1" dirty="0"/>
              <a:t>Need Help?</a:t>
            </a:r>
            <a:r>
              <a:rPr lang="en-US" sz="1100" dirty="0"/>
              <a:t> Button</a:t>
            </a:r>
          </a:p>
          <a:p>
            <a:pPr marL="571500" indent="-228600" fontAlgn="ctr">
              <a:buFont typeface="+mj-lt"/>
              <a:buAutoNum type="arabicPeriod"/>
            </a:pPr>
            <a:r>
              <a:rPr lang="en-US" sz="1100" dirty="0"/>
              <a:t>In the </a:t>
            </a:r>
            <a:r>
              <a:rPr lang="en-US" sz="1100" b="1" dirty="0"/>
              <a:t>Need Help?</a:t>
            </a:r>
            <a:r>
              <a:rPr lang="en-US" sz="1100" dirty="0"/>
              <a:t> pane enter what you need help with, and press Enter</a:t>
            </a:r>
          </a:p>
          <a:p>
            <a:pPr marL="571500" indent="-228600" fontAlgn="ctr">
              <a:buFont typeface="+mj-lt"/>
              <a:buAutoNum type="arabicPeriod"/>
            </a:pPr>
            <a:r>
              <a:rPr lang="en-US" sz="1100" dirty="0"/>
              <a:t>If the results don't help, select </a:t>
            </a:r>
            <a:r>
              <a:rPr lang="en-US" sz="1100" b="1" dirty="0"/>
              <a:t>Contact Support</a:t>
            </a:r>
            <a:endParaRPr lang="en-US" sz="1100" dirty="0"/>
          </a:p>
          <a:p>
            <a:pPr marL="571500" indent="-228600" fontAlgn="ctr">
              <a:buFont typeface="+mj-lt"/>
              <a:buAutoNum type="arabicPeriod"/>
            </a:pPr>
            <a:r>
              <a:rPr lang="en-US" sz="1100" dirty="0"/>
              <a:t>Enter a description of your issue, confirm your contact number and email address, select your preferred contact method and then select </a:t>
            </a:r>
            <a:r>
              <a:rPr lang="en-US" sz="1100" b="1" dirty="0"/>
              <a:t>Contact Me</a:t>
            </a:r>
            <a:r>
              <a:rPr lang="en-US" sz="1100" dirty="0"/>
              <a:t>.  The expected wait time is indicated in the </a:t>
            </a:r>
            <a:r>
              <a:rPr lang="en-US" sz="1100" b="1" dirty="0"/>
              <a:t>Help Need?</a:t>
            </a:r>
            <a:r>
              <a:rPr lang="en-US" sz="1100" dirty="0"/>
              <a:t> pane.</a:t>
            </a:r>
          </a:p>
          <a:p>
            <a:r>
              <a:rPr lang="en-US" sz="1100" dirty="0"/>
              <a:t> </a:t>
            </a:r>
          </a:p>
          <a:p>
            <a:r>
              <a:rPr lang="en-US" sz="1100" b="1" dirty="0"/>
              <a:t>O365 Support #:  1-877-913-2707 | Follow the options for Education Plans</a:t>
            </a:r>
          </a:p>
          <a:p>
            <a:pPr marL="628650" lvl="1" indent="-171450">
              <a:buFont typeface="Arial" panose="020B0604020202020204" pitchFamily="34" charset="0"/>
              <a:buChar char="•"/>
            </a:pPr>
            <a:r>
              <a:rPr lang="en-US" sz="1100" dirty="0"/>
              <a:t>Option 1 - Enterprise, Business, Education or Non-Profit Plan</a:t>
            </a:r>
          </a:p>
          <a:p>
            <a:pPr marL="628650" lvl="1" indent="-171450">
              <a:buFont typeface="Arial" panose="020B0604020202020204" pitchFamily="34" charset="0"/>
              <a:buChar char="•"/>
            </a:pPr>
            <a:r>
              <a:rPr lang="en-US" sz="1100" dirty="0"/>
              <a:t>Option 1 - Technical Support</a:t>
            </a:r>
          </a:p>
          <a:p>
            <a:pPr marL="628650" lvl="1" indent="-171450">
              <a:buFont typeface="Arial" panose="020B0604020202020204" pitchFamily="34" charset="0"/>
              <a:buChar char="•"/>
            </a:pPr>
            <a:r>
              <a:rPr lang="en-US" sz="1100" dirty="0"/>
              <a:t>Option 2 - Billing, Subscriptions or Activation</a:t>
            </a:r>
          </a:p>
          <a:p>
            <a:pPr marL="628650" lvl="1" indent="-171450">
              <a:buFont typeface="Arial" panose="020B0604020202020204" pitchFamily="34" charset="0"/>
              <a:buChar char="•"/>
            </a:pPr>
            <a:r>
              <a:rPr lang="en-US" sz="1100" dirty="0"/>
              <a:t>Option 3 - Purchase Microsoft Services for Business Use</a:t>
            </a:r>
          </a:p>
          <a:p>
            <a:pPr marL="628650" lvl="1" indent="-171450">
              <a:buFont typeface="Arial" panose="020B0604020202020204" pitchFamily="34" charset="0"/>
              <a:buChar char="•"/>
            </a:pPr>
            <a:r>
              <a:rPr lang="en-US" sz="1100" dirty="0"/>
              <a:t>Option 4 - Cancel a Subscription</a:t>
            </a:r>
          </a:p>
          <a:p>
            <a:pPr marL="628650" lvl="1" indent="-171450">
              <a:buFont typeface="Arial" panose="020B0604020202020204" pitchFamily="34" charset="0"/>
              <a:buChar char="•"/>
            </a:pPr>
            <a:r>
              <a:rPr lang="en-US" sz="1100" dirty="0"/>
              <a:t>Hold for a direct Microsoft O365 Support Representative to direct your call</a:t>
            </a:r>
          </a:p>
          <a:p>
            <a:pPr marL="342900" fontAlgn="ctr"/>
            <a:endParaRPr lang="en-US" sz="1100" dirty="0"/>
          </a:p>
          <a:p>
            <a:r>
              <a:rPr lang="en-US" sz="1100" b="1" dirty="0"/>
              <a:t>O365 Online Services </a:t>
            </a:r>
            <a:r>
              <a:rPr lang="en-US" sz="1100" b="1" dirty="0">
                <a:solidFill>
                  <a:schemeClr val="tx1"/>
                </a:solidFill>
              </a:rPr>
              <a:t>Activation Email</a:t>
            </a:r>
            <a:r>
              <a:rPr lang="en-US" sz="1100" b="1" dirty="0"/>
              <a:t>:  </a:t>
            </a:r>
          </a:p>
          <a:p>
            <a:r>
              <a:rPr lang="en-US" sz="1100" dirty="0"/>
              <a:t>Contact VLSC at 1-866-230-0560; Option 4; Option 2</a:t>
            </a:r>
            <a:endParaRPr lang="en-US" sz="1100" dirty="0">
              <a:effectLst/>
            </a:endParaRPr>
          </a:p>
        </p:txBody>
      </p:sp>
      <p:sp>
        <p:nvSpPr>
          <p:cNvPr id="10" name="Rectangle 9">
            <a:extLst>
              <a:ext uri="{FF2B5EF4-FFF2-40B4-BE49-F238E27FC236}">
                <a16:creationId xmlns:a16="http://schemas.microsoft.com/office/drawing/2014/main" id="{30A4336B-CFFF-4128-979C-367E1A8FA9C4}"/>
              </a:ext>
            </a:extLst>
          </p:cNvPr>
          <p:cNvSpPr/>
          <p:nvPr/>
        </p:nvSpPr>
        <p:spPr>
          <a:xfrm>
            <a:off x="6186311" y="1169581"/>
            <a:ext cx="5260622" cy="3554819"/>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r>
              <a:rPr lang="en-US" sz="1600" b="1" dirty="0">
                <a:solidFill>
                  <a:schemeClr val="tx1"/>
                </a:solidFill>
              </a:rPr>
              <a:t>Azure Portal </a:t>
            </a:r>
          </a:p>
          <a:p>
            <a:r>
              <a:rPr lang="en-US" sz="1100" dirty="0">
                <a:solidFill>
                  <a:schemeClr val="tx1"/>
                </a:solidFill>
              </a:rPr>
              <a:t>Outside of SHI Scope and need to submit a ticket with Azure Support</a:t>
            </a:r>
          </a:p>
          <a:p>
            <a:r>
              <a:rPr lang="en-US" sz="1100" dirty="0">
                <a:solidFill>
                  <a:schemeClr val="tx1"/>
                </a:solidFill>
              </a:rPr>
              <a:t> </a:t>
            </a:r>
          </a:p>
          <a:p>
            <a:r>
              <a:rPr lang="en-US" sz="1100" b="1" dirty="0">
                <a:solidFill>
                  <a:schemeClr val="tx1"/>
                </a:solidFill>
              </a:rPr>
              <a:t>Azure Support:  </a:t>
            </a:r>
            <a:r>
              <a:rPr lang="en-US" sz="1100" b="1" dirty="0">
                <a:solidFill>
                  <a:schemeClr val="tx1"/>
                </a:solidFill>
                <a:hlinkClick r:id="rId4">
                  <a:extLst>
                    <a:ext uri="{A12FA001-AC4F-418D-AE19-62706E023703}">
                      <ahyp:hlinkClr xmlns:ahyp="http://schemas.microsoft.com/office/drawing/2018/hyperlinkcolor" val="tx"/>
                    </a:ext>
                  </a:extLst>
                </a:hlinkClick>
              </a:rPr>
              <a:t>Azure Support Web Form</a:t>
            </a:r>
            <a:endParaRPr lang="en-US" sz="1100" b="1" dirty="0">
              <a:solidFill>
                <a:schemeClr val="tx1"/>
              </a:solidFill>
            </a:endParaRPr>
          </a:p>
          <a:p>
            <a:pPr marL="228600" indent="-228600">
              <a:buFont typeface="+mj-lt"/>
              <a:buAutoNum type="arabicPeriod"/>
            </a:pPr>
            <a:r>
              <a:rPr lang="en-US" sz="1100" dirty="0">
                <a:solidFill>
                  <a:schemeClr val="tx1"/>
                </a:solidFill>
              </a:rPr>
              <a:t>Enter a support ticket filling out the required information</a:t>
            </a:r>
          </a:p>
          <a:p>
            <a:pPr marL="228600" indent="-228600">
              <a:buFont typeface="+mj-lt"/>
              <a:buAutoNum type="arabicPeriod"/>
            </a:pPr>
            <a:r>
              <a:rPr lang="en-US" sz="1100" dirty="0">
                <a:solidFill>
                  <a:schemeClr val="tx1"/>
                </a:solidFill>
              </a:rPr>
              <a:t>If you need a walk-thru of the Azure EA Portal</a:t>
            </a:r>
          </a:p>
          <a:p>
            <a:pPr marL="685800" lvl="1" indent="-228600" fontAlgn="ctr">
              <a:buFont typeface="+mj-lt"/>
              <a:buAutoNum type="arabicPeriod"/>
            </a:pPr>
            <a:r>
              <a:rPr lang="en-US" sz="1100" dirty="0">
                <a:solidFill>
                  <a:schemeClr val="tx1"/>
                </a:solidFill>
              </a:rPr>
              <a:t>Choose the type:  Enterprise Portal</a:t>
            </a:r>
          </a:p>
          <a:p>
            <a:pPr marL="685800" lvl="1" indent="-228600" fontAlgn="ctr">
              <a:buFont typeface="+mj-lt"/>
              <a:buAutoNum type="arabicPeriod"/>
            </a:pPr>
            <a:r>
              <a:rPr lang="en-US" sz="1100" dirty="0">
                <a:solidFill>
                  <a:schemeClr val="tx1"/>
                </a:solidFill>
              </a:rPr>
              <a:t>Choose the category:  Scheduling an Onboarding or Concierge Session</a:t>
            </a:r>
          </a:p>
          <a:p>
            <a:pPr marL="685800" lvl="1" indent="-228600" fontAlgn="ctr">
              <a:buFont typeface="+mj-lt"/>
              <a:buAutoNum type="arabicPeriod"/>
            </a:pPr>
            <a:r>
              <a:rPr lang="en-US" sz="1100" dirty="0">
                <a:solidFill>
                  <a:schemeClr val="tx1"/>
                </a:solidFill>
              </a:rPr>
              <a:t>After this Azure Support will conduct an on-boarding call with your campus</a:t>
            </a:r>
          </a:p>
          <a:p>
            <a:pPr marL="685800" lvl="1" indent="-228600" fontAlgn="ctr">
              <a:buFont typeface="+mj-lt"/>
              <a:buAutoNum type="arabicPeriod"/>
            </a:pPr>
            <a:endParaRPr lang="en-US" sz="1100" dirty="0">
              <a:solidFill>
                <a:schemeClr val="tx1"/>
              </a:solidFill>
            </a:endParaRPr>
          </a:p>
          <a:p>
            <a:r>
              <a:rPr lang="en-US" sz="1100" b="1" dirty="0">
                <a:solidFill>
                  <a:schemeClr val="tx1"/>
                </a:solidFill>
              </a:rPr>
              <a:t>Other Helpful Support items for Azure</a:t>
            </a:r>
            <a:endParaRPr lang="en-US" sz="1100" dirty="0">
              <a:solidFill>
                <a:schemeClr val="tx1"/>
              </a:solidFill>
            </a:endParaRPr>
          </a:p>
          <a:p>
            <a:pPr marL="342900" fontAlgn="ctr">
              <a:buFont typeface="Arial" panose="020B0604020202020204" pitchFamily="34" charset="0"/>
              <a:buChar char="•"/>
            </a:pPr>
            <a:r>
              <a:rPr lang="en-US" sz="1100" dirty="0">
                <a:solidFill>
                  <a:schemeClr val="tx1"/>
                </a:solidFill>
                <a:hlinkClick r:id="rId5">
                  <a:extLst>
                    <a:ext uri="{A12FA001-AC4F-418D-AE19-62706E023703}">
                      <ahyp:hlinkClr xmlns:ahyp="http://schemas.microsoft.com/office/drawing/2018/hyperlinkcolor" val="tx"/>
                    </a:ext>
                  </a:extLst>
                </a:hlinkClick>
              </a:rPr>
              <a:t>Microsoft Azure Enterprise Portal</a:t>
            </a:r>
            <a:r>
              <a:rPr lang="en-US" sz="1100" dirty="0">
                <a:solidFill>
                  <a:schemeClr val="tx1"/>
                </a:solidFill>
              </a:rPr>
              <a:t> - To view your enterprise level accounts, subscriptions, monetary commitment and overage balances and to create accounts and subscriptions</a:t>
            </a:r>
          </a:p>
          <a:p>
            <a:pPr marL="342900" fontAlgn="ctr">
              <a:buFont typeface="Arial" panose="020B0604020202020204" pitchFamily="34" charset="0"/>
              <a:buChar char="•"/>
            </a:pPr>
            <a:r>
              <a:rPr lang="en-US" sz="1100" dirty="0">
                <a:solidFill>
                  <a:schemeClr val="tx1"/>
                </a:solidFill>
                <a:hlinkClick r:id="rId6">
                  <a:extLst>
                    <a:ext uri="{A12FA001-AC4F-418D-AE19-62706E023703}">
                      <ahyp:hlinkClr xmlns:ahyp="http://schemas.microsoft.com/office/drawing/2018/hyperlinkcolor" val="tx"/>
                    </a:ext>
                  </a:extLst>
                </a:hlinkClick>
              </a:rPr>
              <a:t>Microsoft Azure Portal</a:t>
            </a:r>
            <a:r>
              <a:rPr lang="en-US" sz="1100" dirty="0">
                <a:solidFill>
                  <a:schemeClr val="tx1"/>
                </a:solidFill>
              </a:rPr>
              <a:t> - To deploy and host your applications once you have created a subscription on the Microsoft Azure Enterprise Portal</a:t>
            </a:r>
          </a:p>
          <a:p>
            <a:pPr marL="342900" fontAlgn="ctr">
              <a:buFont typeface="Arial" panose="020B0604020202020204" pitchFamily="34" charset="0"/>
              <a:buChar char="•"/>
            </a:pPr>
            <a:r>
              <a:rPr lang="en-US" sz="1100" dirty="0">
                <a:solidFill>
                  <a:schemeClr val="tx1"/>
                </a:solidFill>
              </a:rPr>
              <a:t>Demos of the various roles, portals and features can be found on our </a:t>
            </a:r>
            <a:r>
              <a:rPr lang="en-US" sz="1100" dirty="0">
                <a:solidFill>
                  <a:schemeClr val="tx1"/>
                </a:solidFill>
                <a:hlinkClick r:id="rId7">
                  <a:extLst>
                    <a:ext uri="{A12FA001-AC4F-418D-AE19-62706E023703}">
                      <ahyp:hlinkClr xmlns:ahyp="http://schemas.microsoft.com/office/drawing/2018/hyperlinkcolor" val="tx"/>
                    </a:ext>
                  </a:extLst>
                </a:hlinkClick>
              </a:rPr>
              <a:t>Enterprise Azure YouTube Channel</a:t>
            </a:r>
            <a:endParaRPr lang="en-US" sz="1100" dirty="0">
              <a:solidFill>
                <a:schemeClr val="tx1"/>
              </a:solidFill>
            </a:endParaRPr>
          </a:p>
        </p:txBody>
      </p:sp>
    </p:spTree>
    <p:extLst>
      <p:ext uri="{BB962C8B-B14F-4D97-AF65-F5344CB8AC3E}">
        <p14:creationId xmlns:p14="http://schemas.microsoft.com/office/powerpoint/2010/main" val="425625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DFFCB3-97D4-439C-A2DB-31C9482385E5}"/>
              </a:ext>
            </a:extLst>
          </p:cNvPr>
          <p:cNvSpPr>
            <a:spLocks noGrp="1"/>
          </p:cNvSpPr>
          <p:nvPr>
            <p:ph type="title"/>
          </p:nvPr>
        </p:nvSpPr>
        <p:spPr/>
        <p:txBody>
          <a:bodyPr/>
          <a:lstStyle/>
          <a:p>
            <a:r>
              <a:rPr lang="en-US" dirty="0"/>
              <a:t>Cloud Optimization </a:t>
            </a:r>
          </a:p>
        </p:txBody>
      </p:sp>
    </p:spTree>
    <p:extLst>
      <p:ext uri="{BB962C8B-B14F-4D97-AF65-F5344CB8AC3E}">
        <p14:creationId xmlns:p14="http://schemas.microsoft.com/office/powerpoint/2010/main" val="270392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with a mustache&#10;&#10;Description automatically generated with low confidence">
            <a:extLst>
              <a:ext uri="{FF2B5EF4-FFF2-40B4-BE49-F238E27FC236}">
                <a16:creationId xmlns:a16="http://schemas.microsoft.com/office/drawing/2014/main" id="{7AFB172C-9DDE-49C5-BAD9-DFE1F1BA808C}"/>
              </a:ext>
            </a:extLst>
          </p:cNvPr>
          <p:cNvPicPr>
            <a:picLocks noGrp="1" noChangeAspect="1"/>
          </p:cNvPicPr>
          <p:nvPr>
            <p:ph type="pic" sz="quarter" idx="32"/>
          </p:nvPr>
        </p:nvPicPr>
        <p:blipFill>
          <a:blip r:embed="rId2"/>
          <a:srcRect t="3365" b="3365"/>
          <a:stretch>
            <a:fillRect/>
          </a:stretch>
        </p:blipFill>
        <p:spPr/>
      </p:pic>
      <p:sp>
        <p:nvSpPr>
          <p:cNvPr id="10" name="Text Placeholder 9">
            <a:extLst>
              <a:ext uri="{FF2B5EF4-FFF2-40B4-BE49-F238E27FC236}">
                <a16:creationId xmlns:a16="http://schemas.microsoft.com/office/drawing/2014/main" id="{A60913D8-8288-43E9-807A-143CA526C805}"/>
              </a:ext>
            </a:extLst>
          </p:cNvPr>
          <p:cNvSpPr>
            <a:spLocks noGrp="1"/>
          </p:cNvSpPr>
          <p:nvPr>
            <p:ph type="body" sz="quarter" idx="30"/>
          </p:nvPr>
        </p:nvSpPr>
        <p:spPr/>
        <p:txBody>
          <a:bodyPr/>
          <a:lstStyle/>
          <a:p>
            <a:r>
              <a:rPr lang="en-US" dirty="0"/>
              <a:t>Mahmoud Qazait</a:t>
            </a:r>
          </a:p>
        </p:txBody>
      </p:sp>
      <p:sp>
        <p:nvSpPr>
          <p:cNvPr id="11" name="Text Placeholder 10">
            <a:extLst>
              <a:ext uri="{FF2B5EF4-FFF2-40B4-BE49-F238E27FC236}">
                <a16:creationId xmlns:a16="http://schemas.microsoft.com/office/drawing/2014/main" id="{FFC2CB4D-C031-462F-93AD-3B46CF06A3CD}"/>
              </a:ext>
            </a:extLst>
          </p:cNvPr>
          <p:cNvSpPr>
            <a:spLocks noGrp="1"/>
          </p:cNvSpPr>
          <p:nvPr>
            <p:ph type="body" sz="quarter" idx="31"/>
          </p:nvPr>
        </p:nvSpPr>
        <p:spPr>
          <a:xfrm>
            <a:off x="6923770" y="5431721"/>
            <a:ext cx="4423781" cy="773869"/>
          </a:xfrm>
        </p:spPr>
        <p:txBody>
          <a:bodyPr/>
          <a:lstStyle/>
          <a:p>
            <a:r>
              <a:rPr lang="en-US" dirty="0"/>
              <a:t>Cloud Optimization Consultant </a:t>
            </a:r>
          </a:p>
          <a:p>
            <a:r>
              <a:rPr lang="en-US" dirty="0"/>
              <a:t>5 Years at SHI </a:t>
            </a:r>
          </a:p>
        </p:txBody>
      </p:sp>
      <p:pic>
        <p:nvPicPr>
          <p:cNvPr id="15" name="Picture 14">
            <a:extLst>
              <a:ext uri="{FF2B5EF4-FFF2-40B4-BE49-F238E27FC236}">
                <a16:creationId xmlns:a16="http://schemas.microsoft.com/office/drawing/2014/main" id="{F4A35519-BEC9-4574-92D4-95C9393EC967}"/>
              </a:ext>
            </a:extLst>
          </p:cNvPr>
          <p:cNvPicPr>
            <a:picLocks noChangeAspect="1"/>
          </p:cNvPicPr>
          <p:nvPr/>
        </p:nvPicPr>
        <p:blipFill>
          <a:blip r:embed="rId3"/>
          <a:stretch>
            <a:fillRect/>
          </a:stretch>
        </p:blipFill>
        <p:spPr>
          <a:xfrm>
            <a:off x="2414800" y="438270"/>
            <a:ext cx="1035134" cy="1003446"/>
          </a:xfrm>
          <a:prstGeom prst="rect">
            <a:avLst/>
          </a:prstGeom>
        </p:spPr>
      </p:pic>
      <p:pic>
        <p:nvPicPr>
          <p:cNvPr id="16" name="Picture 15">
            <a:extLst>
              <a:ext uri="{FF2B5EF4-FFF2-40B4-BE49-F238E27FC236}">
                <a16:creationId xmlns:a16="http://schemas.microsoft.com/office/drawing/2014/main" id="{EF0A0DC2-E210-4E3F-913A-7A00972C16D0}"/>
              </a:ext>
            </a:extLst>
          </p:cNvPr>
          <p:cNvPicPr>
            <a:picLocks noChangeAspect="1"/>
          </p:cNvPicPr>
          <p:nvPr/>
        </p:nvPicPr>
        <p:blipFill>
          <a:blip r:embed="rId4"/>
          <a:stretch>
            <a:fillRect/>
          </a:stretch>
        </p:blipFill>
        <p:spPr>
          <a:xfrm>
            <a:off x="4186993" y="473433"/>
            <a:ext cx="935356" cy="935356"/>
          </a:xfrm>
          <a:prstGeom prst="rect">
            <a:avLst/>
          </a:prstGeom>
        </p:spPr>
      </p:pic>
      <p:pic>
        <p:nvPicPr>
          <p:cNvPr id="17" name="Picture 2" descr="https://miro.medium.com/max/220/0*gCwigzFAYcBj_yDi">
            <a:extLst>
              <a:ext uri="{FF2B5EF4-FFF2-40B4-BE49-F238E27FC236}">
                <a16:creationId xmlns:a16="http://schemas.microsoft.com/office/drawing/2014/main" id="{672E8668-FE8D-4763-9404-76EBEC16F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38" y="267357"/>
            <a:ext cx="1220297" cy="12202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BC8A9F6-E045-4A4A-A606-85AFED9C0CAD}"/>
              </a:ext>
            </a:extLst>
          </p:cNvPr>
          <p:cNvPicPr>
            <a:picLocks noChangeAspect="1"/>
          </p:cNvPicPr>
          <p:nvPr/>
        </p:nvPicPr>
        <p:blipFill>
          <a:blip r:embed="rId6"/>
          <a:stretch>
            <a:fillRect/>
          </a:stretch>
        </p:blipFill>
        <p:spPr>
          <a:xfrm>
            <a:off x="409391" y="4769311"/>
            <a:ext cx="1236348" cy="885225"/>
          </a:xfrm>
          <a:prstGeom prst="rect">
            <a:avLst/>
          </a:prstGeom>
        </p:spPr>
      </p:pic>
      <p:pic>
        <p:nvPicPr>
          <p:cNvPr id="19" name="Picture 18">
            <a:extLst>
              <a:ext uri="{FF2B5EF4-FFF2-40B4-BE49-F238E27FC236}">
                <a16:creationId xmlns:a16="http://schemas.microsoft.com/office/drawing/2014/main" id="{815342B0-CD48-4760-903F-2388DACFE8DD}"/>
              </a:ext>
            </a:extLst>
          </p:cNvPr>
          <p:cNvPicPr>
            <a:picLocks noChangeAspect="1"/>
          </p:cNvPicPr>
          <p:nvPr/>
        </p:nvPicPr>
        <p:blipFill>
          <a:blip r:embed="rId7"/>
          <a:stretch>
            <a:fillRect/>
          </a:stretch>
        </p:blipFill>
        <p:spPr>
          <a:xfrm>
            <a:off x="2338487" y="4731706"/>
            <a:ext cx="1236348" cy="889218"/>
          </a:xfrm>
          <a:prstGeom prst="rect">
            <a:avLst/>
          </a:prstGeom>
        </p:spPr>
      </p:pic>
      <p:pic>
        <p:nvPicPr>
          <p:cNvPr id="20" name="Picture 19">
            <a:extLst>
              <a:ext uri="{FF2B5EF4-FFF2-40B4-BE49-F238E27FC236}">
                <a16:creationId xmlns:a16="http://schemas.microsoft.com/office/drawing/2014/main" id="{86E8BF18-20E7-45DC-8CC0-9168F13ED0C9}"/>
              </a:ext>
            </a:extLst>
          </p:cNvPr>
          <p:cNvPicPr>
            <a:picLocks noChangeAspect="1"/>
          </p:cNvPicPr>
          <p:nvPr/>
        </p:nvPicPr>
        <p:blipFill>
          <a:blip r:embed="rId8"/>
          <a:stretch>
            <a:fillRect/>
          </a:stretch>
        </p:blipFill>
        <p:spPr>
          <a:xfrm>
            <a:off x="4267583" y="4724924"/>
            <a:ext cx="935355" cy="935356"/>
          </a:xfrm>
          <a:prstGeom prst="rect">
            <a:avLst/>
          </a:prstGeom>
        </p:spPr>
      </p:pic>
      <p:graphicFrame>
        <p:nvGraphicFramePr>
          <p:cNvPr id="27" name="Table 26">
            <a:extLst>
              <a:ext uri="{FF2B5EF4-FFF2-40B4-BE49-F238E27FC236}">
                <a16:creationId xmlns:a16="http://schemas.microsoft.com/office/drawing/2014/main" id="{2C258E45-7FA8-4F35-A4DF-D4E3B10513A0}"/>
              </a:ext>
            </a:extLst>
          </p:cNvPr>
          <p:cNvGraphicFramePr>
            <a:graphicFrameLocks noGrp="1"/>
          </p:cNvGraphicFramePr>
          <p:nvPr>
            <p:extLst>
              <p:ext uri="{D42A27DB-BD31-4B8C-83A1-F6EECF244321}">
                <p14:modId xmlns:p14="http://schemas.microsoft.com/office/powerpoint/2010/main" val="1999052998"/>
              </p:ext>
            </p:extLst>
          </p:nvPr>
        </p:nvGraphicFramePr>
        <p:xfrm>
          <a:off x="246580" y="1872596"/>
          <a:ext cx="5630237" cy="2428230"/>
        </p:xfrm>
        <a:graphic>
          <a:graphicData uri="http://schemas.openxmlformats.org/drawingml/2006/table">
            <a:tbl>
              <a:tblPr firstRow="1" bandRow="1">
                <a:tableStyleId>{073A0DAA-6AF3-43AB-8588-CEC1D06C72B9}</a:tableStyleId>
              </a:tblPr>
              <a:tblGrid>
                <a:gridCol w="3689839">
                  <a:extLst>
                    <a:ext uri="{9D8B030D-6E8A-4147-A177-3AD203B41FA5}">
                      <a16:colId xmlns:a16="http://schemas.microsoft.com/office/drawing/2014/main" val="20001"/>
                    </a:ext>
                  </a:extLst>
                </a:gridCol>
                <a:gridCol w="1940398">
                  <a:extLst>
                    <a:ext uri="{9D8B030D-6E8A-4147-A177-3AD203B41FA5}">
                      <a16:colId xmlns:a16="http://schemas.microsoft.com/office/drawing/2014/main" val="20002"/>
                    </a:ext>
                  </a:extLst>
                </a:gridCol>
              </a:tblGrid>
              <a:tr h="425546">
                <a:tc>
                  <a:txBody>
                    <a:bodyPr/>
                    <a:lstStyle/>
                    <a:p>
                      <a:pPr algn="ctr"/>
                      <a:r>
                        <a:rPr lang="en-US" sz="1600" b="0" dirty="0">
                          <a:latin typeface="Arial" panose="020B0604020202020204" pitchFamily="34" charset="0"/>
                          <a:cs typeface="Arial" panose="020B0604020202020204" pitchFamily="34" charset="0"/>
                        </a:rPr>
                        <a:t>Technology Strength</a:t>
                      </a:r>
                    </a:p>
                  </a:txBody>
                  <a:tcPr anchor="ctr">
                    <a:solidFill>
                      <a:schemeClr val="accent1">
                        <a:lumMod val="75000"/>
                      </a:schemeClr>
                    </a:solidFill>
                  </a:tcPr>
                </a:tc>
                <a:tc>
                  <a:txBody>
                    <a:bodyPr/>
                    <a:lstStyle/>
                    <a:p>
                      <a:pPr algn="ctr"/>
                      <a:r>
                        <a:rPr lang="en-US" sz="1600" b="0" dirty="0">
                          <a:latin typeface="Arial" panose="020B0604020202020204" pitchFamily="34" charset="0"/>
                          <a:cs typeface="Arial" panose="020B0604020202020204" pitchFamily="34" charset="0"/>
                        </a:rPr>
                        <a:t>Ranking</a:t>
                      </a:r>
                    </a:p>
                  </a:txBody>
                  <a:tcPr anchor="ctr">
                    <a:solidFill>
                      <a:schemeClr val="accent1">
                        <a:lumMod val="75000"/>
                      </a:schemeClr>
                    </a:solidFill>
                  </a:tcPr>
                </a:tc>
                <a:extLst>
                  <a:ext uri="{0D108BD9-81ED-4DB2-BD59-A6C34878D82A}">
                    <a16:rowId xmlns:a16="http://schemas.microsoft.com/office/drawing/2014/main" val="10000"/>
                  </a:ext>
                </a:extLst>
              </a:tr>
              <a:tr h="417724">
                <a:tc>
                  <a:txBody>
                    <a:bodyPr/>
                    <a:lstStyle/>
                    <a:p>
                      <a:pPr algn="ctr"/>
                      <a:r>
                        <a:rPr lang="en-US" sz="1200" dirty="0">
                          <a:latin typeface="Arial" panose="020B0604020202020204" pitchFamily="34" charset="0"/>
                          <a:cs typeface="Arial" panose="020B0604020202020204" pitchFamily="34" charset="0"/>
                        </a:rPr>
                        <a:t>Cloud Optimization - FinOps</a:t>
                      </a:r>
                    </a:p>
                  </a:txBody>
                  <a:tcPr anchor="ctr"/>
                </a:tc>
                <a:tc>
                  <a:txBody>
                    <a:bodyPr/>
                    <a:lstStyle/>
                    <a:p>
                      <a:pPr algn="ctr"/>
                      <a:endParaRPr lang="en-US" sz="2000" dirty="0"/>
                    </a:p>
                  </a:txBody>
                  <a:tcPr anchor="ctr"/>
                </a:tc>
                <a:extLst>
                  <a:ext uri="{0D108BD9-81ED-4DB2-BD59-A6C34878D82A}">
                    <a16:rowId xmlns:a16="http://schemas.microsoft.com/office/drawing/2014/main" val="10001"/>
                  </a:ext>
                </a:extLst>
              </a:tr>
              <a:tr h="395685">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Storage Technologies</a:t>
                      </a:r>
                    </a:p>
                  </a:txBody>
                  <a:tcPr anchor="ctr"/>
                </a:tc>
                <a:tc>
                  <a:txBody>
                    <a:bodyPr/>
                    <a:lstStyle/>
                    <a:p>
                      <a:pPr algn="ctr"/>
                      <a:endParaRPr lang="en-US" sz="2000" dirty="0"/>
                    </a:p>
                  </a:txBody>
                  <a:tcPr anchor="ctr"/>
                </a:tc>
                <a:extLst>
                  <a:ext uri="{0D108BD9-81ED-4DB2-BD59-A6C34878D82A}">
                    <a16:rowId xmlns:a16="http://schemas.microsoft.com/office/drawing/2014/main" val="10002"/>
                  </a:ext>
                </a:extLst>
              </a:tr>
              <a:tr h="395685">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Backup Technologies</a:t>
                      </a:r>
                    </a:p>
                  </a:txBody>
                  <a:tcPr anchor="ctr"/>
                </a:tc>
                <a:tc>
                  <a:txBody>
                    <a:bodyPr/>
                    <a:lstStyle/>
                    <a:p>
                      <a:pPr algn="ctr"/>
                      <a:endParaRPr lang="en-US" sz="2000" dirty="0"/>
                    </a:p>
                  </a:txBody>
                  <a:tcPr anchor="ctr"/>
                </a:tc>
                <a:extLst>
                  <a:ext uri="{0D108BD9-81ED-4DB2-BD59-A6C34878D82A}">
                    <a16:rowId xmlns:a16="http://schemas.microsoft.com/office/drawing/2014/main" val="10003"/>
                  </a:ext>
                </a:extLst>
              </a:tr>
              <a:tr h="395685">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Hyper Converged Technologies</a:t>
                      </a:r>
                    </a:p>
                  </a:txBody>
                  <a:tcPr anchor="ctr"/>
                </a:tc>
                <a:tc>
                  <a:txBody>
                    <a:bodyPr/>
                    <a:lstStyle/>
                    <a:p>
                      <a:pPr algn="ctr"/>
                      <a:endParaRPr lang="en-US" sz="2000" dirty="0"/>
                    </a:p>
                  </a:txBody>
                  <a:tcPr anchor="ctr"/>
                </a:tc>
                <a:extLst>
                  <a:ext uri="{0D108BD9-81ED-4DB2-BD59-A6C34878D82A}">
                    <a16:rowId xmlns:a16="http://schemas.microsoft.com/office/drawing/2014/main" val="10004"/>
                  </a:ext>
                </a:extLst>
              </a:tr>
              <a:tr h="395685">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Networking</a:t>
                      </a:r>
                    </a:p>
                  </a:txBody>
                  <a:tcPr anchor="ctr"/>
                </a:tc>
                <a:tc>
                  <a:txBody>
                    <a:bodyPr/>
                    <a:lstStyle/>
                    <a:p>
                      <a:pPr algn="ctr"/>
                      <a:endParaRPr lang="en-US" sz="2000" dirty="0"/>
                    </a:p>
                  </a:txBody>
                  <a:tcPr anchor="ctr"/>
                </a:tc>
                <a:extLst>
                  <a:ext uri="{0D108BD9-81ED-4DB2-BD59-A6C34878D82A}">
                    <a16:rowId xmlns:a16="http://schemas.microsoft.com/office/drawing/2014/main" val="1324742608"/>
                  </a:ext>
                </a:extLst>
              </a:tr>
            </a:tbl>
          </a:graphicData>
        </a:graphic>
      </p:graphicFrame>
      <p:grpSp>
        <p:nvGrpSpPr>
          <p:cNvPr id="28" name="Group 27">
            <a:extLst>
              <a:ext uri="{FF2B5EF4-FFF2-40B4-BE49-F238E27FC236}">
                <a16:creationId xmlns:a16="http://schemas.microsoft.com/office/drawing/2014/main" id="{5FD93B0D-B942-4AE0-B1DA-F30A1BE9CAF6}"/>
              </a:ext>
            </a:extLst>
          </p:cNvPr>
          <p:cNvGrpSpPr/>
          <p:nvPr/>
        </p:nvGrpSpPr>
        <p:grpSpPr>
          <a:xfrm>
            <a:off x="3896629" y="2394888"/>
            <a:ext cx="1225720" cy="176785"/>
            <a:chOff x="5548614" y="2534392"/>
            <a:chExt cx="1692445" cy="285008"/>
          </a:xfrm>
        </p:grpSpPr>
        <p:sp>
          <p:nvSpPr>
            <p:cNvPr id="29" name="5-Point Star 67">
              <a:extLst>
                <a:ext uri="{FF2B5EF4-FFF2-40B4-BE49-F238E27FC236}">
                  <a16:creationId xmlns:a16="http://schemas.microsoft.com/office/drawing/2014/main" id="{D1AE7BD2-EB84-46A2-A752-0F9A532944F2}"/>
                </a:ext>
              </a:extLst>
            </p:cNvPr>
            <p:cNvSpPr/>
            <p:nvPr/>
          </p:nvSpPr>
          <p:spPr>
            <a:xfrm>
              <a:off x="5548614"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0" name="5-Point Star 68">
              <a:extLst>
                <a:ext uri="{FF2B5EF4-FFF2-40B4-BE49-F238E27FC236}">
                  <a16:creationId xmlns:a16="http://schemas.microsoft.com/office/drawing/2014/main" id="{A91FCD68-39F2-4040-9CCA-AD4D5CEBA8FB}"/>
                </a:ext>
              </a:extLst>
            </p:cNvPr>
            <p:cNvSpPr/>
            <p:nvPr/>
          </p:nvSpPr>
          <p:spPr>
            <a:xfrm>
              <a:off x="5906888"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1" name="5-Point Star 69">
              <a:extLst>
                <a:ext uri="{FF2B5EF4-FFF2-40B4-BE49-F238E27FC236}">
                  <a16:creationId xmlns:a16="http://schemas.microsoft.com/office/drawing/2014/main" id="{A6156DD0-EE85-48E8-8252-1FDF368F7576}"/>
                </a:ext>
              </a:extLst>
            </p:cNvPr>
            <p:cNvSpPr/>
            <p:nvPr/>
          </p:nvSpPr>
          <p:spPr>
            <a:xfrm>
              <a:off x="6265162"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5-Point Star 70">
              <a:extLst>
                <a:ext uri="{FF2B5EF4-FFF2-40B4-BE49-F238E27FC236}">
                  <a16:creationId xmlns:a16="http://schemas.microsoft.com/office/drawing/2014/main" id="{50B4F971-AE8A-4D42-BE1C-382184E29CF9}"/>
                </a:ext>
              </a:extLst>
            </p:cNvPr>
            <p:cNvSpPr/>
            <p:nvPr/>
          </p:nvSpPr>
          <p:spPr>
            <a:xfrm>
              <a:off x="6623435"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3" name="5-Point Star 71">
              <a:extLst>
                <a:ext uri="{FF2B5EF4-FFF2-40B4-BE49-F238E27FC236}">
                  <a16:creationId xmlns:a16="http://schemas.microsoft.com/office/drawing/2014/main" id="{0C5B8138-5055-4933-9ACA-8E319905C804}"/>
                </a:ext>
              </a:extLst>
            </p:cNvPr>
            <p:cNvSpPr/>
            <p:nvPr/>
          </p:nvSpPr>
          <p:spPr>
            <a:xfrm>
              <a:off x="6956051"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34" name="Group 33">
            <a:extLst>
              <a:ext uri="{FF2B5EF4-FFF2-40B4-BE49-F238E27FC236}">
                <a16:creationId xmlns:a16="http://schemas.microsoft.com/office/drawing/2014/main" id="{C4D1FB75-4EAE-477A-9400-21B3C7DA8F49}"/>
              </a:ext>
            </a:extLst>
          </p:cNvPr>
          <p:cNvGrpSpPr/>
          <p:nvPr/>
        </p:nvGrpSpPr>
        <p:grpSpPr>
          <a:xfrm>
            <a:off x="3955115" y="2783329"/>
            <a:ext cx="1225720" cy="176785"/>
            <a:chOff x="5548614" y="2534392"/>
            <a:chExt cx="1692445" cy="285008"/>
          </a:xfrm>
        </p:grpSpPr>
        <p:sp>
          <p:nvSpPr>
            <p:cNvPr id="35" name="5-Point Star 67">
              <a:extLst>
                <a:ext uri="{FF2B5EF4-FFF2-40B4-BE49-F238E27FC236}">
                  <a16:creationId xmlns:a16="http://schemas.microsoft.com/office/drawing/2014/main" id="{E0D85C96-CC9E-4832-B467-FD26576C5021}"/>
                </a:ext>
              </a:extLst>
            </p:cNvPr>
            <p:cNvSpPr/>
            <p:nvPr/>
          </p:nvSpPr>
          <p:spPr>
            <a:xfrm>
              <a:off x="5548614"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6" name="5-Point Star 68">
              <a:extLst>
                <a:ext uri="{FF2B5EF4-FFF2-40B4-BE49-F238E27FC236}">
                  <a16:creationId xmlns:a16="http://schemas.microsoft.com/office/drawing/2014/main" id="{00B6EDEA-181E-4974-BC37-029DDBD3504F}"/>
                </a:ext>
              </a:extLst>
            </p:cNvPr>
            <p:cNvSpPr/>
            <p:nvPr/>
          </p:nvSpPr>
          <p:spPr>
            <a:xfrm>
              <a:off x="5906888"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7" name="5-Point Star 69">
              <a:extLst>
                <a:ext uri="{FF2B5EF4-FFF2-40B4-BE49-F238E27FC236}">
                  <a16:creationId xmlns:a16="http://schemas.microsoft.com/office/drawing/2014/main" id="{7FC40B1E-F375-499A-94F7-240C88772E25}"/>
                </a:ext>
              </a:extLst>
            </p:cNvPr>
            <p:cNvSpPr/>
            <p:nvPr/>
          </p:nvSpPr>
          <p:spPr>
            <a:xfrm>
              <a:off x="6265162"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8" name="5-Point Star 70">
              <a:extLst>
                <a:ext uri="{FF2B5EF4-FFF2-40B4-BE49-F238E27FC236}">
                  <a16:creationId xmlns:a16="http://schemas.microsoft.com/office/drawing/2014/main" id="{5091B797-5813-4954-9243-DBA75C54141F}"/>
                </a:ext>
              </a:extLst>
            </p:cNvPr>
            <p:cNvSpPr/>
            <p:nvPr/>
          </p:nvSpPr>
          <p:spPr>
            <a:xfrm>
              <a:off x="6623435"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9" name="5-Point Star 71">
              <a:extLst>
                <a:ext uri="{FF2B5EF4-FFF2-40B4-BE49-F238E27FC236}">
                  <a16:creationId xmlns:a16="http://schemas.microsoft.com/office/drawing/2014/main" id="{2AD78D97-F355-4953-BF51-EAA66C0049F2}"/>
                </a:ext>
              </a:extLst>
            </p:cNvPr>
            <p:cNvSpPr/>
            <p:nvPr/>
          </p:nvSpPr>
          <p:spPr>
            <a:xfrm>
              <a:off x="6956051"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46" name="Group 45">
            <a:extLst>
              <a:ext uri="{FF2B5EF4-FFF2-40B4-BE49-F238E27FC236}">
                <a16:creationId xmlns:a16="http://schemas.microsoft.com/office/drawing/2014/main" id="{6875C0EE-63D5-40F7-9AF2-B2707082B8A0}"/>
              </a:ext>
            </a:extLst>
          </p:cNvPr>
          <p:cNvGrpSpPr/>
          <p:nvPr/>
        </p:nvGrpSpPr>
        <p:grpSpPr>
          <a:xfrm>
            <a:off x="3938374" y="3241009"/>
            <a:ext cx="1225720" cy="176785"/>
            <a:chOff x="5548614" y="2534392"/>
            <a:chExt cx="1692445" cy="285008"/>
          </a:xfrm>
        </p:grpSpPr>
        <p:sp>
          <p:nvSpPr>
            <p:cNvPr id="47" name="5-Point Star 67">
              <a:extLst>
                <a:ext uri="{FF2B5EF4-FFF2-40B4-BE49-F238E27FC236}">
                  <a16:creationId xmlns:a16="http://schemas.microsoft.com/office/drawing/2014/main" id="{40CCDB33-65A3-4AF5-9339-A9E5694BE139}"/>
                </a:ext>
              </a:extLst>
            </p:cNvPr>
            <p:cNvSpPr/>
            <p:nvPr/>
          </p:nvSpPr>
          <p:spPr>
            <a:xfrm>
              <a:off x="5548614"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8" name="5-Point Star 68">
              <a:extLst>
                <a:ext uri="{FF2B5EF4-FFF2-40B4-BE49-F238E27FC236}">
                  <a16:creationId xmlns:a16="http://schemas.microsoft.com/office/drawing/2014/main" id="{D0798F33-3D3C-4BC4-9730-EA8E134BDEFA}"/>
                </a:ext>
              </a:extLst>
            </p:cNvPr>
            <p:cNvSpPr/>
            <p:nvPr/>
          </p:nvSpPr>
          <p:spPr>
            <a:xfrm>
              <a:off x="5906888"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9" name="5-Point Star 69">
              <a:extLst>
                <a:ext uri="{FF2B5EF4-FFF2-40B4-BE49-F238E27FC236}">
                  <a16:creationId xmlns:a16="http://schemas.microsoft.com/office/drawing/2014/main" id="{029DF9E6-E15E-4E54-81AD-D6F601799768}"/>
                </a:ext>
              </a:extLst>
            </p:cNvPr>
            <p:cNvSpPr/>
            <p:nvPr/>
          </p:nvSpPr>
          <p:spPr>
            <a:xfrm>
              <a:off x="6265162"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0" name="5-Point Star 70">
              <a:extLst>
                <a:ext uri="{FF2B5EF4-FFF2-40B4-BE49-F238E27FC236}">
                  <a16:creationId xmlns:a16="http://schemas.microsoft.com/office/drawing/2014/main" id="{EC747A24-F6E7-4F9B-8EB5-46B79A681F6C}"/>
                </a:ext>
              </a:extLst>
            </p:cNvPr>
            <p:cNvSpPr/>
            <p:nvPr/>
          </p:nvSpPr>
          <p:spPr>
            <a:xfrm>
              <a:off x="6623435"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1" name="5-Point Star 71">
              <a:extLst>
                <a:ext uri="{FF2B5EF4-FFF2-40B4-BE49-F238E27FC236}">
                  <a16:creationId xmlns:a16="http://schemas.microsoft.com/office/drawing/2014/main" id="{6A882982-6798-4C37-85DD-492D861957A5}"/>
                </a:ext>
              </a:extLst>
            </p:cNvPr>
            <p:cNvSpPr/>
            <p:nvPr/>
          </p:nvSpPr>
          <p:spPr>
            <a:xfrm>
              <a:off x="6956051" y="2534392"/>
              <a:ext cx="285008" cy="28500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52" name="Group 51">
            <a:extLst>
              <a:ext uri="{FF2B5EF4-FFF2-40B4-BE49-F238E27FC236}">
                <a16:creationId xmlns:a16="http://schemas.microsoft.com/office/drawing/2014/main" id="{4259E6D9-3249-4618-9640-FB45A625B08A}"/>
              </a:ext>
            </a:extLst>
          </p:cNvPr>
          <p:cNvGrpSpPr/>
          <p:nvPr/>
        </p:nvGrpSpPr>
        <p:grpSpPr>
          <a:xfrm>
            <a:off x="3947665" y="3602358"/>
            <a:ext cx="1225720" cy="192661"/>
            <a:chOff x="4847885" y="5860474"/>
            <a:chExt cx="1483073" cy="247712"/>
          </a:xfrm>
        </p:grpSpPr>
        <p:sp>
          <p:nvSpPr>
            <p:cNvPr id="53" name="5-Point Star 42">
              <a:extLst>
                <a:ext uri="{FF2B5EF4-FFF2-40B4-BE49-F238E27FC236}">
                  <a16:creationId xmlns:a16="http://schemas.microsoft.com/office/drawing/2014/main" id="{189480E5-A36E-4AB7-AC3E-56172632B3AF}"/>
                </a:ext>
              </a:extLst>
            </p:cNvPr>
            <p:cNvSpPr/>
            <p:nvPr/>
          </p:nvSpPr>
          <p:spPr>
            <a:xfrm>
              <a:off x="4847885"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54" name="Group 53">
              <a:extLst>
                <a:ext uri="{FF2B5EF4-FFF2-40B4-BE49-F238E27FC236}">
                  <a16:creationId xmlns:a16="http://schemas.microsoft.com/office/drawing/2014/main" id="{6548ED93-A658-4436-8235-C2C22F76E5DB}"/>
                </a:ext>
              </a:extLst>
            </p:cNvPr>
            <p:cNvGrpSpPr/>
            <p:nvPr/>
          </p:nvGrpSpPr>
          <p:grpSpPr>
            <a:xfrm>
              <a:off x="6074655" y="5864239"/>
              <a:ext cx="256303" cy="243947"/>
              <a:chOff x="6074655" y="5864239"/>
              <a:chExt cx="256303" cy="243947"/>
            </a:xfrm>
          </p:grpSpPr>
          <p:sp>
            <p:nvSpPr>
              <p:cNvPr id="58" name="5-Point Star 94">
                <a:extLst>
                  <a:ext uri="{FF2B5EF4-FFF2-40B4-BE49-F238E27FC236}">
                    <a16:creationId xmlns:a16="http://schemas.microsoft.com/office/drawing/2014/main" id="{FCDD529D-BCB3-4533-BCA9-BC7924E86D17}"/>
                  </a:ext>
                </a:extLst>
              </p:cNvPr>
              <p:cNvSpPr/>
              <p:nvPr/>
            </p:nvSpPr>
            <p:spPr>
              <a:xfrm>
                <a:off x="6074655" y="5864239"/>
                <a:ext cx="130357" cy="240075"/>
              </a:xfrm>
              <a:custGeom>
                <a:avLst/>
                <a:gdLst>
                  <a:gd name="connsiteX0" fmla="*/ 0 w 294989"/>
                  <a:gd name="connsiteY0" fmla="*/ 102432 h 268172"/>
                  <a:gd name="connsiteX1" fmla="*/ 112676 w 294989"/>
                  <a:gd name="connsiteY1" fmla="*/ 102433 h 268172"/>
                  <a:gd name="connsiteX2" fmla="*/ 147495 w 294989"/>
                  <a:gd name="connsiteY2" fmla="*/ 0 h 268172"/>
                  <a:gd name="connsiteX3" fmla="*/ 182313 w 294989"/>
                  <a:gd name="connsiteY3" fmla="*/ 102433 h 268172"/>
                  <a:gd name="connsiteX4" fmla="*/ 294989 w 294989"/>
                  <a:gd name="connsiteY4" fmla="*/ 102432 h 268172"/>
                  <a:gd name="connsiteX5" fmla="*/ 203831 w 294989"/>
                  <a:gd name="connsiteY5" fmla="*/ 165739 h 268172"/>
                  <a:gd name="connsiteX6" fmla="*/ 238651 w 294989"/>
                  <a:gd name="connsiteY6" fmla="*/ 268171 h 268172"/>
                  <a:gd name="connsiteX7" fmla="*/ 147495 w 294989"/>
                  <a:gd name="connsiteY7" fmla="*/ 204864 h 268172"/>
                  <a:gd name="connsiteX8" fmla="*/ 56338 w 294989"/>
                  <a:gd name="connsiteY8" fmla="*/ 268171 h 268172"/>
                  <a:gd name="connsiteX9" fmla="*/ 91158 w 294989"/>
                  <a:gd name="connsiteY9" fmla="*/ 165739 h 268172"/>
                  <a:gd name="connsiteX10" fmla="*/ 0 w 294989"/>
                  <a:gd name="connsiteY10" fmla="*/ 102432 h 268172"/>
                  <a:gd name="connsiteX0" fmla="*/ 0 w 294989"/>
                  <a:gd name="connsiteY0" fmla="*/ 102432 h 268171"/>
                  <a:gd name="connsiteX1" fmla="*/ 112676 w 294989"/>
                  <a:gd name="connsiteY1" fmla="*/ 102433 h 268171"/>
                  <a:gd name="connsiteX2" fmla="*/ 147495 w 294989"/>
                  <a:gd name="connsiteY2" fmla="*/ 0 h 268171"/>
                  <a:gd name="connsiteX3" fmla="*/ 182313 w 294989"/>
                  <a:gd name="connsiteY3" fmla="*/ 102433 h 268171"/>
                  <a:gd name="connsiteX4" fmla="*/ 294989 w 294989"/>
                  <a:gd name="connsiteY4" fmla="*/ 102432 h 268171"/>
                  <a:gd name="connsiteX5" fmla="*/ 203831 w 294989"/>
                  <a:gd name="connsiteY5" fmla="*/ 165739 h 268171"/>
                  <a:gd name="connsiteX6" fmla="*/ 238651 w 294989"/>
                  <a:gd name="connsiteY6" fmla="*/ 268171 h 268171"/>
                  <a:gd name="connsiteX7" fmla="*/ 147495 w 294989"/>
                  <a:gd name="connsiteY7" fmla="*/ 204864 h 268171"/>
                  <a:gd name="connsiteX8" fmla="*/ 56338 w 294989"/>
                  <a:gd name="connsiteY8" fmla="*/ 268171 h 268171"/>
                  <a:gd name="connsiteX9" fmla="*/ 91158 w 294989"/>
                  <a:gd name="connsiteY9" fmla="*/ 165739 h 268171"/>
                  <a:gd name="connsiteX10" fmla="*/ 0 w 294989"/>
                  <a:gd name="connsiteY10" fmla="*/ 102432 h 268171"/>
                  <a:gd name="connsiteX0" fmla="*/ 0 w 294989"/>
                  <a:gd name="connsiteY0" fmla="*/ 102432 h 268171"/>
                  <a:gd name="connsiteX1" fmla="*/ 112676 w 294989"/>
                  <a:gd name="connsiteY1" fmla="*/ 102433 h 268171"/>
                  <a:gd name="connsiteX2" fmla="*/ 147495 w 294989"/>
                  <a:gd name="connsiteY2" fmla="*/ 0 h 268171"/>
                  <a:gd name="connsiteX3" fmla="*/ 182313 w 294989"/>
                  <a:gd name="connsiteY3" fmla="*/ 102433 h 268171"/>
                  <a:gd name="connsiteX4" fmla="*/ 294989 w 294989"/>
                  <a:gd name="connsiteY4" fmla="*/ 102432 h 268171"/>
                  <a:gd name="connsiteX5" fmla="*/ 203831 w 294989"/>
                  <a:gd name="connsiteY5" fmla="*/ 165739 h 268171"/>
                  <a:gd name="connsiteX6" fmla="*/ 238651 w 294989"/>
                  <a:gd name="connsiteY6" fmla="*/ 268171 h 268171"/>
                  <a:gd name="connsiteX7" fmla="*/ 147495 w 294989"/>
                  <a:gd name="connsiteY7" fmla="*/ 204864 h 268171"/>
                  <a:gd name="connsiteX8" fmla="*/ 56338 w 294989"/>
                  <a:gd name="connsiteY8" fmla="*/ 268171 h 268171"/>
                  <a:gd name="connsiteX9" fmla="*/ 91158 w 294989"/>
                  <a:gd name="connsiteY9" fmla="*/ 165739 h 268171"/>
                  <a:gd name="connsiteX10" fmla="*/ 0 w 294989"/>
                  <a:gd name="connsiteY10" fmla="*/ 102432 h 268171"/>
                  <a:gd name="connsiteX0" fmla="*/ 0 w 294989"/>
                  <a:gd name="connsiteY0" fmla="*/ 102432 h 268171"/>
                  <a:gd name="connsiteX1" fmla="*/ 112676 w 294989"/>
                  <a:gd name="connsiteY1" fmla="*/ 102433 h 268171"/>
                  <a:gd name="connsiteX2" fmla="*/ 147495 w 294989"/>
                  <a:gd name="connsiteY2" fmla="*/ 0 h 268171"/>
                  <a:gd name="connsiteX3" fmla="*/ 182313 w 294989"/>
                  <a:gd name="connsiteY3" fmla="*/ 102433 h 268171"/>
                  <a:gd name="connsiteX4" fmla="*/ 294989 w 294989"/>
                  <a:gd name="connsiteY4" fmla="*/ 102432 h 268171"/>
                  <a:gd name="connsiteX5" fmla="*/ 203831 w 294989"/>
                  <a:gd name="connsiteY5" fmla="*/ 165739 h 268171"/>
                  <a:gd name="connsiteX6" fmla="*/ 238651 w 294989"/>
                  <a:gd name="connsiteY6" fmla="*/ 268171 h 268171"/>
                  <a:gd name="connsiteX7" fmla="*/ 147495 w 294989"/>
                  <a:gd name="connsiteY7" fmla="*/ 204864 h 268171"/>
                  <a:gd name="connsiteX8" fmla="*/ 56338 w 294989"/>
                  <a:gd name="connsiteY8" fmla="*/ 268171 h 268171"/>
                  <a:gd name="connsiteX9" fmla="*/ 91158 w 294989"/>
                  <a:gd name="connsiteY9" fmla="*/ 165739 h 268171"/>
                  <a:gd name="connsiteX10" fmla="*/ 0 w 294989"/>
                  <a:gd name="connsiteY10" fmla="*/ 102432 h 268171"/>
                  <a:gd name="connsiteX0" fmla="*/ 0 w 238651"/>
                  <a:gd name="connsiteY0" fmla="*/ 102432 h 268171"/>
                  <a:gd name="connsiteX1" fmla="*/ 112676 w 238651"/>
                  <a:gd name="connsiteY1" fmla="*/ 102433 h 268171"/>
                  <a:gd name="connsiteX2" fmla="*/ 147495 w 238651"/>
                  <a:gd name="connsiteY2" fmla="*/ 0 h 268171"/>
                  <a:gd name="connsiteX3" fmla="*/ 182313 w 238651"/>
                  <a:gd name="connsiteY3" fmla="*/ 102433 h 268171"/>
                  <a:gd name="connsiteX4" fmla="*/ 203831 w 238651"/>
                  <a:gd name="connsiteY4" fmla="*/ 165739 h 268171"/>
                  <a:gd name="connsiteX5" fmla="*/ 238651 w 238651"/>
                  <a:gd name="connsiteY5" fmla="*/ 268171 h 268171"/>
                  <a:gd name="connsiteX6" fmla="*/ 147495 w 238651"/>
                  <a:gd name="connsiteY6" fmla="*/ 204864 h 268171"/>
                  <a:gd name="connsiteX7" fmla="*/ 56338 w 238651"/>
                  <a:gd name="connsiteY7" fmla="*/ 268171 h 268171"/>
                  <a:gd name="connsiteX8" fmla="*/ 91158 w 238651"/>
                  <a:gd name="connsiteY8" fmla="*/ 165739 h 268171"/>
                  <a:gd name="connsiteX9" fmla="*/ 0 w 238651"/>
                  <a:gd name="connsiteY9" fmla="*/ 102432 h 268171"/>
                  <a:gd name="connsiteX0" fmla="*/ 0 w 203831"/>
                  <a:gd name="connsiteY0" fmla="*/ 102432 h 268171"/>
                  <a:gd name="connsiteX1" fmla="*/ 112676 w 203831"/>
                  <a:gd name="connsiteY1" fmla="*/ 102433 h 268171"/>
                  <a:gd name="connsiteX2" fmla="*/ 147495 w 203831"/>
                  <a:gd name="connsiteY2" fmla="*/ 0 h 268171"/>
                  <a:gd name="connsiteX3" fmla="*/ 182313 w 203831"/>
                  <a:gd name="connsiteY3" fmla="*/ 102433 h 268171"/>
                  <a:gd name="connsiteX4" fmla="*/ 203831 w 203831"/>
                  <a:gd name="connsiteY4" fmla="*/ 165739 h 268171"/>
                  <a:gd name="connsiteX5" fmla="*/ 147495 w 203831"/>
                  <a:gd name="connsiteY5" fmla="*/ 204864 h 268171"/>
                  <a:gd name="connsiteX6" fmla="*/ 56338 w 203831"/>
                  <a:gd name="connsiteY6" fmla="*/ 268171 h 268171"/>
                  <a:gd name="connsiteX7" fmla="*/ 91158 w 203831"/>
                  <a:gd name="connsiteY7" fmla="*/ 165739 h 268171"/>
                  <a:gd name="connsiteX8" fmla="*/ 0 w 203831"/>
                  <a:gd name="connsiteY8" fmla="*/ 102432 h 268171"/>
                  <a:gd name="connsiteX0" fmla="*/ 0 w 203831"/>
                  <a:gd name="connsiteY0" fmla="*/ 102432 h 268171"/>
                  <a:gd name="connsiteX1" fmla="*/ 112676 w 203831"/>
                  <a:gd name="connsiteY1" fmla="*/ 102433 h 268171"/>
                  <a:gd name="connsiteX2" fmla="*/ 147495 w 203831"/>
                  <a:gd name="connsiteY2" fmla="*/ 0 h 268171"/>
                  <a:gd name="connsiteX3" fmla="*/ 182313 w 203831"/>
                  <a:gd name="connsiteY3" fmla="*/ 102433 h 268171"/>
                  <a:gd name="connsiteX4" fmla="*/ 203831 w 203831"/>
                  <a:gd name="connsiteY4" fmla="*/ 165739 h 268171"/>
                  <a:gd name="connsiteX5" fmla="*/ 147495 w 203831"/>
                  <a:gd name="connsiteY5" fmla="*/ 204864 h 268171"/>
                  <a:gd name="connsiteX6" fmla="*/ 56338 w 203831"/>
                  <a:gd name="connsiteY6" fmla="*/ 268171 h 268171"/>
                  <a:gd name="connsiteX7" fmla="*/ 91158 w 203831"/>
                  <a:gd name="connsiteY7" fmla="*/ 165739 h 268171"/>
                  <a:gd name="connsiteX8" fmla="*/ 0 w 203831"/>
                  <a:gd name="connsiteY8" fmla="*/ 102432 h 268171"/>
                  <a:gd name="connsiteX0" fmla="*/ 0 w 182313"/>
                  <a:gd name="connsiteY0" fmla="*/ 102432 h 268171"/>
                  <a:gd name="connsiteX1" fmla="*/ 112676 w 182313"/>
                  <a:gd name="connsiteY1" fmla="*/ 102433 h 268171"/>
                  <a:gd name="connsiteX2" fmla="*/ 147495 w 182313"/>
                  <a:gd name="connsiteY2" fmla="*/ 0 h 268171"/>
                  <a:gd name="connsiteX3" fmla="*/ 182313 w 182313"/>
                  <a:gd name="connsiteY3" fmla="*/ 102433 h 268171"/>
                  <a:gd name="connsiteX4" fmla="*/ 147495 w 182313"/>
                  <a:gd name="connsiteY4" fmla="*/ 204864 h 268171"/>
                  <a:gd name="connsiteX5" fmla="*/ 56338 w 182313"/>
                  <a:gd name="connsiteY5" fmla="*/ 268171 h 268171"/>
                  <a:gd name="connsiteX6" fmla="*/ 91158 w 182313"/>
                  <a:gd name="connsiteY6" fmla="*/ 165739 h 268171"/>
                  <a:gd name="connsiteX7" fmla="*/ 0 w 182313"/>
                  <a:gd name="connsiteY7" fmla="*/ 102432 h 268171"/>
                  <a:gd name="connsiteX0" fmla="*/ 0 w 153376"/>
                  <a:gd name="connsiteY0" fmla="*/ 102432 h 268171"/>
                  <a:gd name="connsiteX1" fmla="*/ 112676 w 153376"/>
                  <a:gd name="connsiteY1" fmla="*/ 102433 h 268171"/>
                  <a:gd name="connsiteX2" fmla="*/ 147495 w 153376"/>
                  <a:gd name="connsiteY2" fmla="*/ 0 h 268171"/>
                  <a:gd name="connsiteX3" fmla="*/ 153376 w 153376"/>
                  <a:gd name="connsiteY3" fmla="*/ 102433 h 268171"/>
                  <a:gd name="connsiteX4" fmla="*/ 147495 w 153376"/>
                  <a:gd name="connsiteY4" fmla="*/ 204864 h 268171"/>
                  <a:gd name="connsiteX5" fmla="*/ 56338 w 153376"/>
                  <a:gd name="connsiteY5" fmla="*/ 268171 h 268171"/>
                  <a:gd name="connsiteX6" fmla="*/ 91158 w 153376"/>
                  <a:gd name="connsiteY6" fmla="*/ 165739 h 268171"/>
                  <a:gd name="connsiteX7" fmla="*/ 0 w 153376"/>
                  <a:gd name="connsiteY7" fmla="*/ 102432 h 268171"/>
                  <a:gd name="connsiteX0" fmla="*/ 0 w 147495"/>
                  <a:gd name="connsiteY0" fmla="*/ 102432 h 268171"/>
                  <a:gd name="connsiteX1" fmla="*/ 112676 w 147495"/>
                  <a:gd name="connsiteY1" fmla="*/ 102433 h 268171"/>
                  <a:gd name="connsiteX2" fmla="*/ 147495 w 147495"/>
                  <a:gd name="connsiteY2" fmla="*/ 0 h 268171"/>
                  <a:gd name="connsiteX3" fmla="*/ 147495 w 147495"/>
                  <a:gd name="connsiteY3" fmla="*/ 204864 h 268171"/>
                  <a:gd name="connsiteX4" fmla="*/ 56338 w 147495"/>
                  <a:gd name="connsiteY4" fmla="*/ 268171 h 268171"/>
                  <a:gd name="connsiteX5" fmla="*/ 91158 w 147495"/>
                  <a:gd name="connsiteY5" fmla="*/ 165739 h 268171"/>
                  <a:gd name="connsiteX6" fmla="*/ 0 w 147495"/>
                  <a:gd name="connsiteY6" fmla="*/ 102432 h 26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95" h="268171">
                    <a:moveTo>
                      <a:pt x="0" y="102432"/>
                    </a:moveTo>
                    <a:lnTo>
                      <a:pt x="112676" y="102433"/>
                    </a:lnTo>
                    <a:lnTo>
                      <a:pt x="147495" y="0"/>
                    </a:lnTo>
                    <a:lnTo>
                      <a:pt x="147495" y="204864"/>
                    </a:lnTo>
                    <a:lnTo>
                      <a:pt x="56338" y="268171"/>
                    </a:lnTo>
                    <a:lnTo>
                      <a:pt x="91158" y="165739"/>
                    </a:lnTo>
                    <a:lnTo>
                      <a:pt x="0" y="10243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9" name="5-Point Star 96">
                <a:extLst>
                  <a:ext uri="{FF2B5EF4-FFF2-40B4-BE49-F238E27FC236}">
                    <a16:creationId xmlns:a16="http://schemas.microsoft.com/office/drawing/2014/main" id="{7312F035-DD0E-47E3-A1DD-6B065D9D01C7}"/>
                  </a:ext>
                </a:extLst>
              </p:cNvPr>
              <p:cNvSpPr/>
              <p:nvPr/>
            </p:nvSpPr>
            <p:spPr>
              <a:xfrm>
                <a:off x="6205012" y="5867677"/>
                <a:ext cx="125946" cy="240509"/>
              </a:xfrm>
              <a:custGeom>
                <a:avLst/>
                <a:gdLst>
                  <a:gd name="connsiteX0" fmla="*/ 0 w 285008"/>
                  <a:gd name="connsiteY0" fmla="*/ 108863 h 285008"/>
                  <a:gd name="connsiteX1" fmla="*/ 108864 w 285008"/>
                  <a:gd name="connsiteY1" fmla="*/ 108864 h 285008"/>
                  <a:gd name="connsiteX2" fmla="*/ 142504 w 285008"/>
                  <a:gd name="connsiteY2" fmla="*/ 0 h 285008"/>
                  <a:gd name="connsiteX3" fmla="*/ 176144 w 285008"/>
                  <a:gd name="connsiteY3" fmla="*/ 108864 h 285008"/>
                  <a:gd name="connsiteX4" fmla="*/ 285008 w 285008"/>
                  <a:gd name="connsiteY4" fmla="*/ 108863 h 285008"/>
                  <a:gd name="connsiteX5" fmla="*/ 196935 w 285008"/>
                  <a:gd name="connsiteY5" fmla="*/ 176144 h 285008"/>
                  <a:gd name="connsiteX6" fmla="*/ 230576 w 285008"/>
                  <a:gd name="connsiteY6" fmla="*/ 285007 h 285008"/>
                  <a:gd name="connsiteX7" fmla="*/ 142504 w 285008"/>
                  <a:gd name="connsiteY7" fmla="*/ 217725 h 285008"/>
                  <a:gd name="connsiteX8" fmla="*/ 54432 w 285008"/>
                  <a:gd name="connsiteY8" fmla="*/ 285007 h 285008"/>
                  <a:gd name="connsiteX9" fmla="*/ 88073 w 285008"/>
                  <a:gd name="connsiteY9" fmla="*/ 176144 h 285008"/>
                  <a:gd name="connsiteX10" fmla="*/ 0 w 285008"/>
                  <a:gd name="connsiteY10" fmla="*/ 108863 h 285008"/>
                  <a:gd name="connsiteX0" fmla="*/ 0 w 285008"/>
                  <a:gd name="connsiteY0" fmla="*/ 108863 h 285007"/>
                  <a:gd name="connsiteX1" fmla="*/ 108864 w 285008"/>
                  <a:gd name="connsiteY1" fmla="*/ 108864 h 285007"/>
                  <a:gd name="connsiteX2" fmla="*/ 142504 w 285008"/>
                  <a:gd name="connsiteY2" fmla="*/ 0 h 285007"/>
                  <a:gd name="connsiteX3" fmla="*/ 176144 w 285008"/>
                  <a:gd name="connsiteY3" fmla="*/ 108864 h 285007"/>
                  <a:gd name="connsiteX4" fmla="*/ 285008 w 285008"/>
                  <a:gd name="connsiteY4" fmla="*/ 108863 h 285007"/>
                  <a:gd name="connsiteX5" fmla="*/ 196935 w 285008"/>
                  <a:gd name="connsiteY5" fmla="*/ 176144 h 285007"/>
                  <a:gd name="connsiteX6" fmla="*/ 230576 w 285008"/>
                  <a:gd name="connsiteY6" fmla="*/ 285007 h 285007"/>
                  <a:gd name="connsiteX7" fmla="*/ 142504 w 285008"/>
                  <a:gd name="connsiteY7" fmla="*/ 217725 h 285007"/>
                  <a:gd name="connsiteX8" fmla="*/ 54432 w 285008"/>
                  <a:gd name="connsiteY8" fmla="*/ 285007 h 285007"/>
                  <a:gd name="connsiteX9" fmla="*/ 88073 w 285008"/>
                  <a:gd name="connsiteY9" fmla="*/ 176144 h 285007"/>
                  <a:gd name="connsiteX10" fmla="*/ 0 w 285008"/>
                  <a:gd name="connsiteY10" fmla="*/ 108863 h 285007"/>
                  <a:gd name="connsiteX0" fmla="*/ 33641 w 230576"/>
                  <a:gd name="connsiteY0" fmla="*/ 176144 h 285007"/>
                  <a:gd name="connsiteX1" fmla="*/ 54432 w 230576"/>
                  <a:gd name="connsiteY1" fmla="*/ 108864 h 285007"/>
                  <a:gd name="connsiteX2" fmla="*/ 88072 w 230576"/>
                  <a:gd name="connsiteY2" fmla="*/ 0 h 285007"/>
                  <a:gd name="connsiteX3" fmla="*/ 121712 w 230576"/>
                  <a:gd name="connsiteY3" fmla="*/ 108864 h 285007"/>
                  <a:gd name="connsiteX4" fmla="*/ 230576 w 230576"/>
                  <a:gd name="connsiteY4" fmla="*/ 108863 h 285007"/>
                  <a:gd name="connsiteX5" fmla="*/ 142503 w 230576"/>
                  <a:gd name="connsiteY5" fmla="*/ 176144 h 285007"/>
                  <a:gd name="connsiteX6" fmla="*/ 176144 w 230576"/>
                  <a:gd name="connsiteY6" fmla="*/ 285007 h 285007"/>
                  <a:gd name="connsiteX7" fmla="*/ 88072 w 230576"/>
                  <a:gd name="connsiteY7" fmla="*/ 217725 h 285007"/>
                  <a:gd name="connsiteX8" fmla="*/ 0 w 230576"/>
                  <a:gd name="connsiteY8" fmla="*/ 285007 h 285007"/>
                  <a:gd name="connsiteX9" fmla="*/ 33641 w 230576"/>
                  <a:gd name="connsiteY9" fmla="*/ 176144 h 285007"/>
                  <a:gd name="connsiteX0" fmla="*/ 0 w 196935"/>
                  <a:gd name="connsiteY0" fmla="*/ 176144 h 285007"/>
                  <a:gd name="connsiteX1" fmla="*/ 20791 w 196935"/>
                  <a:gd name="connsiteY1" fmla="*/ 108864 h 285007"/>
                  <a:gd name="connsiteX2" fmla="*/ 54431 w 196935"/>
                  <a:gd name="connsiteY2" fmla="*/ 0 h 285007"/>
                  <a:gd name="connsiteX3" fmla="*/ 88071 w 196935"/>
                  <a:gd name="connsiteY3" fmla="*/ 108864 h 285007"/>
                  <a:gd name="connsiteX4" fmla="*/ 196935 w 196935"/>
                  <a:gd name="connsiteY4" fmla="*/ 108863 h 285007"/>
                  <a:gd name="connsiteX5" fmla="*/ 108862 w 196935"/>
                  <a:gd name="connsiteY5" fmla="*/ 176144 h 285007"/>
                  <a:gd name="connsiteX6" fmla="*/ 142503 w 196935"/>
                  <a:gd name="connsiteY6" fmla="*/ 285007 h 285007"/>
                  <a:gd name="connsiteX7" fmla="*/ 54431 w 196935"/>
                  <a:gd name="connsiteY7" fmla="*/ 217725 h 285007"/>
                  <a:gd name="connsiteX8" fmla="*/ 0 w 196935"/>
                  <a:gd name="connsiteY8" fmla="*/ 176144 h 285007"/>
                  <a:gd name="connsiteX0" fmla="*/ 33640 w 176144"/>
                  <a:gd name="connsiteY0" fmla="*/ 217725 h 285007"/>
                  <a:gd name="connsiteX1" fmla="*/ 0 w 176144"/>
                  <a:gd name="connsiteY1" fmla="*/ 108864 h 285007"/>
                  <a:gd name="connsiteX2" fmla="*/ 33640 w 176144"/>
                  <a:gd name="connsiteY2" fmla="*/ 0 h 285007"/>
                  <a:gd name="connsiteX3" fmla="*/ 67280 w 176144"/>
                  <a:gd name="connsiteY3" fmla="*/ 108864 h 285007"/>
                  <a:gd name="connsiteX4" fmla="*/ 176144 w 176144"/>
                  <a:gd name="connsiteY4" fmla="*/ 108863 h 285007"/>
                  <a:gd name="connsiteX5" fmla="*/ 88071 w 176144"/>
                  <a:gd name="connsiteY5" fmla="*/ 176144 h 285007"/>
                  <a:gd name="connsiteX6" fmla="*/ 121712 w 176144"/>
                  <a:gd name="connsiteY6" fmla="*/ 285007 h 285007"/>
                  <a:gd name="connsiteX7" fmla="*/ 33640 w 176144"/>
                  <a:gd name="connsiteY7" fmla="*/ 217725 h 285007"/>
                  <a:gd name="connsiteX0" fmla="*/ 0 w 142504"/>
                  <a:gd name="connsiteY0" fmla="*/ 217725 h 285007"/>
                  <a:gd name="connsiteX1" fmla="*/ 0 w 142504"/>
                  <a:gd name="connsiteY1" fmla="*/ 0 h 285007"/>
                  <a:gd name="connsiteX2" fmla="*/ 33640 w 142504"/>
                  <a:gd name="connsiteY2" fmla="*/ 108864 h 285007"/>
                  <a:gd name="connsiteX3" fmla="*/ 142504 w 142504"/>
                  <a:gd name="connsiteY3" fmla="*/ 108863 h 285007"/>
                  <a:gd name="connsiteX4" fmla="*/ 54431 w 142504"/>
                  <a:gd name="connsiteY4" fmla="*/ 176144 h 285007"/>
                  <a:gd name="connsiteX5" fmla="*/ 88072 w 142504"/>
                  <a:gd name="connsiteY5" fmla="*/ 285007 h 285007"/>
                  <a:gd name="connsiteX6" fmla="*/ 0 w 142504"/>
                  <a:gd name="connsiteY6" fmla="*/ 217725 h 2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85007">
                    <a:moveTo>
                      <a:pt x="0" y="217725"/>
                    </a:moveTo>
                    <a:lnTo>
                      <a:pt x="0" y="0"/>
                    </a:lnTo>
                    <a:lnTo>
                      <a:pt x="33640" y="108864"/>
                    </a:lnTo>
                    <a:lnTo>
                      <a:pt x="142504" y="108863"/>
                    </a:lnTo>
                    <a:lnTo>
                      <a:pt x="54431" y="176144"/>
                    </a:lnTo>
                    <a:lnTo>
                      <a:pt x="88072" y="285007"/>
                    </a:lnTo>
                    <a:lnTo>
                      <a:pt x="0" y="2177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55" name="5-Point Star 44">
              <a:extLst>
                <a:ext uri="{FF2B5EF4-FFF2-40B4-BE49-F238E27FC236}">
                  <a16:creationId xmlns:a16="http://schemas.microsoft.com/office/drawing/2014/main" id="{154D1919-03F1-449D-82AB-A43546430982}"/>
                </a:ext>
              </a:extLst>
            </p:cNvPr>
            <p:cNvSpPr/>
            <p:nvPr/>
          </p:nvSpPr>
          <p:spPr>
            <a:xfrm>
              <a:off x="5151556"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6" name="5-Point Star 45">
              <a:extLst>
                <a:ext uri="{FF2B5EF4-FFF2-40B4-BE49-F238E27FC236}">
                  <a16:creationId xmlns:a16="http://schemas.microsoft.com/office/drawing/2014/main" id="{47C1F314-D110-459B-B8AB-E1B92B44015C}"/>
                </a:ext>
              </a:extLst>
            </p:cNvPr>
            <p:cNvSpPr/>
            <p:nvPr/>
          </p:nvSpPr>
          <p:spPr>
            <a:xfrm>
              <a:off x="5460633"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7" name="5-Point Star 46">
              <a:extLst>
                <a:ext uri="{FF2B5EF4-FFF2-40B4-BE49-F238E27FC236}">
                  <a16:creationId xmlns:a16="http://schemas.microsoft.com/office/drawing/2014/main" id="{87E95673-27A3-4E9F-9A61-3F29B5935217}"/>
                </a:ext>
              </a:extLst>
            </p:cNvPr>
            <p:cNvSpPr/>
            <p:nvPr/>
          </p:nvSpPr>
          <p:spPr>
            <a:xfrm>
              <a:off x="5778127"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60" name="Group 59">
            <a:extLst>
              <a:ext uri="{FF2B5EF4-FFF2-40B4-BE49-F238E27FC236}">
                <a16:creationId xmlns:a16="http://schemas.microsoft.com/office/drawing/2014/main" id="{9F45853C-F978-49F9-9880-80D9D06423EE}"/>
              </a:ext>
            </a:extLst>
          </p:cNvPr>
          <p:cNvGrpSpPr/>
          <p:nvPr/>
        </p:nvGrpSpPr>
        <p:grpSpPr>
          <a:xfrm>
            <a:off x="3938218" y="4013340"/>
            <a:ext cx="1225720" cy="192661"/>
            <a:chOff x="4847885" y="5860474"/>
            <a:chExt cx="1483073" cy="247712"/>
          </a:xfrm>
        </p:grpSpPr>
        <p:sp>
          <p:nvSpPr>
            <p:cNvPr id="61" name="5-Point Star 42">
              <a:extLst>
                <a:ext uri="{FF2B5EF4-FFF2-40B4-BE49-F238E27FC236}">
                  <a16:creationId xmlns:a16="http://schemas.microsoft.com/office/drawing/2014/main" id="{D75C9B6D-936D-4822-A844-8C8D34CDF4F3}"/>
                </a:ext>
              </a:extLst>
            </p:cNvPr>
            <p:cNvSpPr/>
            <p:nvPr/>
          </p:nvSpPr>
          <p:spPr>
            <a:xfrm>
              <a:off x="4847885"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62" name="Group 61">
              <a:extLst>
                <a:ext uri="{FF2B5EF4-FFF2-40B4-BE49-F238E27FC236}">
                  <a16:creationId xmlns:a16="http://schemas.microsoft.com/office/drawing/2014/main" id="{143E6613-F3A2-41EA-B090-5E9E681C2751}"/>
                </a:ext>
              </a:extLst>
            </p:cNvPr>
            <p:cNvGrpSpPr/>
            <p:nvPr/>
          </p:nvGrpSpPr>
          <p:grpSpPr>
            <a:xfrm>
              <a:off x="6074655" y="5864239"/>
              <a:ext cx="256303" cy="243947"/>
              <a:chOff x="6074655" y="5864239"/>
              <a:chExt cx="256303" cy="243947"/>
            </a:xfrm>
          </p:grpSpPr>
          <p:sp>
            <p:nvSpPr>
              <p:cNvPr id="66" name="5-Point Star 94">
                <a:extLst>
                  <a:ext uri="{FF2B5EF4-FFF2-40B4-BE49-F238E27FC236}">
                    <a16:creationId xmlns:a16="http://schemas.microsoft.com/office/drawing/2014/main" id="{DAF92D08-5D20-4982-A8F8-EBE6C78D2852}"/>
                  </a:ext>
                </a:extLst>
              </p:cNvPr>
              <p:cNvSpPr/>
              <p:nvPr/>
            </p:nvSpPr>
            <p:spPr>
              <a:xfrm>
                <a:off x="6074655" y="5864239"/>
                <a:ext cx="130357" cy="240075"/>
              </a:xfrm>
              <a:custGeom>
                <a:avLst/>
                <a:gdLst>
                  <a:gd name="connsiteX0" fmla="*/ 0 w 294989"/>
                  <a:gd name="connsiteY0" fmla="*/ 102432 h 268172"/>
                  <a:gd name="connsiteX1" fmla="*/ 112676 w 294989"/>
                  <a:gd name="connsiteY1" fmla="*/ 102433 h 268172"/>
                  <a:gd name="connsiteX2" fmla="*/ 147495 w 294989"/>
                  <a:gd name="connsiteY2" fmla="*/ 0 h 268172"/>
                  <a:gd name="connsiteX3" fmla="*/ 182313 w 294989"/>
                  <a:gd name="connsiteY3" fmla="*/ 102433 h 268172"/>
                  <a:gd name="connsiteX4" fmla="*/ 294989 w 294989"/>
                  <a:gd name="connsiteY4" fmla="*/ 102432 h 268172"/>
                  <a:gd name="connsiteX5" fmla="*/ 203831 w 294989"/>
                  <a:gd name="connsiteY5" fmla="*/ 165739 h 268172"/>
                  <a:gd name="connsiteX6" fmla="*/ 238651 w 294989"/>
                  <a:gd name="connsiteY6" fmla="*/ 268171 h 268172"/>
                  <a:gd name="connsiteX7" fmla="*/ 147495 w 294989"/>
                  <a:gd name="connsiteY7" fmla="*/ 204864 h 268172"/>
                  <a:gd name="connsiteX8" fmla="*/ 56338 w 294989"/>
                  <a:gd name="connsiteY8" fmla="*/ 268171 h 268172"/>
                  <a:gd name="connsiteX9" fmla="*/ 91158 w 294989"/>
                  <a:gd name="connsiteY9" fmla="*/ 165739 h 268172"/>
                  <a:gd name="connsiteX10" fmla="*/ 0 w 294989"/>
                  <a:gd name="connsiteY10" fmla="*/ 102432 h 268172"/>
                  <a:gd name="connsiteX0" fmla="*/ 0 w 294989"/>
                  <a:gd name="connsiteY0" fmla="*/ 102432 h 268171"/>
                  <a:gd name="connsiteX1" fmla="*/ 112676 w 294989"/>
                  <a:gd name="connsiteY1" fmla="*/ 102433 h 268171"/>
                  <a:gd name="connsiteX2" fmla="*/ 147495 w 294989"/>
                  <a:gd name="connsiteY2" fmla="*/ 0 h 268171"/>
                  <a:gd name="connsiteX3" fmla="*/ 182313 w 294989"/>
                  <a:gd name="connsiteY3" fmla="*/ 102433 h 268171"/>
                  <a:gd name="connsiteX4" fmla="*/ 294989 w 294989"/>
                  <a:gd name="connsiteY4" fmla="*/ 102432 h 268171"/>
                  <a:gd name="connsiteX5" fmla="*/ 203831 w 294989"/>
                  <a:gd name="connsiteY5" fmla="*/ 165739 h 268171"/>
                  <a:gd name="connsiteX6" fmla="*/ 238651 w 294989"/>
                  <a:gd name="connsiteY6" fmla="*/ 268171 h 268171"/>
                  <a:gd name="connsiteX7" fmla="*/ 147495 w 294989"/>
                  <a:gd name="connsiteY7" fmla="*/ 204864 h 268171"/>
                  <a:gd name="connsiteX8" fmla="*/ 56338 w 294989"/>
                  <a:gd name="connsiteY8" fmla="*/ 268171 h 268171"/>
                  <a:gd name="connsiteX9" fmla="*/ 91158 w 294989"/>
                  <a:gd name="connsiteY9" fmla="*/ 165739 h 268171"/>
                  <a:gd name="connsiteX10" fmla="*/ 0 w 294989"/>
                  <a:gd name="connsiteY10" fmla="*/ 102432 h 268171"/>
                  <a:gd name="connsiteX0" fmla="*/ 0 w 294989"/>
                  <a:gd name="connsiteY0" fmla="*/ 102432 h 268171"/>
                  <a:gd name="connsiteX1" fmla="*/ 112676 w 294989"/>
                  <a:gd name="connsiteY1" fmla="*/ 102433 h 268171"/>
                  <a:gd name="connsiteX2" fmla="*/ 147495 w 294989"/>
                  <a:gd name="connsiteY2" fmla="*/ 0 h 268171"/>
                  <a:gd name="connsiteX3" fmla="*/ 182313 w 294989"/>
                  <a:gd name="connsiteY3" fmla="*/ 102433 h 268171"/>
                  <a:gd name="connsiteX4" fmla="*/ 294989 w 294989"/>
                  <a:gd name="connsiteY4" fmla="*/ 102432 h 268171"/>
                  <a:gd name="connsiteX5" fmla="*/ 203831 w 294989"/>
                  <a:gd name="connsiteY5" fmla="*/ 165739 h 268171"/>
                  <a:gd name="connsiteX6" fmla="*/ 238651 w 294989"/>
                  <a:gd name="connsiteY6" fmla="*/ 268171 h 268171"/>
                  <a:gd name="connsiteX7" fmla="*/ 147495 w 294989"/>
                  <a:gd name="connsiteY7" fmla="*/ 204864 h 268171"/>
                  <a:gd name="connsiteX8" fmla="*/ 56338 w 294989"/>
                  <a:gd name="connsiteY8" fmla="*/ 268171 h 268171"/>
                  <a:gd name="connsiteX9" fmla="*/ 91158 w 294989"/>
                  <a:gd name="connsiteY9" fmla="*/ 165739 h 268171"/>
                  <a:gd name="connsiteX10" fmla="*/ 0 w 294989"/>
                  <a:gd name="connsiteY10" fmla="*/ 102432 h 268171"/>
                  <a:gd name="connsiteX0" fmla="*/ 0 w 294989"/>
                  <a:gd name="connsiteY0" fmla="*/ 102432 h 268171"/>
                  <a:gd name="connsiteX1" fmla="*/ 112676 w 294989"/>
                  <a:gd name="connsiteY1" fmla="*/ 102433 h 268171"/>
                  <a:gd name="connsiteX2" fmla="*/ 147495 w 294989"/>
                  <a:gd name="connsiteY2" fmla="*/ 0 h 268171"/>
                  <a:gd name="connsiteX3" fmla="*/ 182313 w 294989"/>
                  <a:gd name="connsiteY3" fmla="*/ 102433 h 268171"/>
                  <a:gd name="connsiteX4" fmla="*/ 294989 w 294989"/>
                  <a:gd name="connsiteY4" fmla="*/ 102432 h 268171"/>
                  <a:gd name="connsiteX5" fmla="*/ 203831 w 294989"/>
                  <a:gd name="connsiteY5" fmla="*/ 165739 h 268171"/>
                  <a:gd name="connsiteX6" fmla="*/ 238651 w 294989"/>
                  <a:gd name="connsiteY6" fmla="*/ 268171 h 268171"/>
                  <a:gd name="connsiteX7" fmla="*/ 147495 w 294989"/>
                  <a:gd name="connsiteY7" fmla="*/ 204864 h 268171"/>
                  <a:gd name="connsiteX8" fmla="*/ 56338 w 294989"/>
                  <a:gd name="connsiteY8" fmla="*/ 268171 h 268171"/>
                  <a:gd name="connsiteX9" fmla="*/ 91158 w 294989"/>
                  <a:gd name="connsiteY9" fmla="*/ 165739 h 268171"/>
                  <a:gd name="connsiteX10" fmla="*/ 0 w 294989"/>
                  <a:gd name="connsiteY10" fmla="*/ 102432 h 268171"/>
                  <a:gd name="connsiteX0" fmla="*/ 0 w 238651"/>
                  <a:gd name="connsiteY0" fmla="*/ 102432 h 268171"/>
                  <a:gd name="connsiteX1" fmla="*/ 112676 w 238651"/>
                  <a:gd name="connsiteY1" fmla="*/ 102433 h 268171"/>
                  <a:gd name="connsiteX2" fmla="*/ 147495 w 238651"/>
                  <a:gd name="connsiteY2" fmla="*/ 0 h 268171"/>
                  <a:gd name="connsiteX3" fmla="*/ 182313 w 238651"/>
                  <a:gd name="connsiteY3" fmla="*/ 102433 h 268171"/>
                  <a:gd name="connsiteX4" fmla="*/ 203831 w 238651"/>
                  <a:gd name="connsiteY4" fmla="*/ 165739 h 268171"/>
                  <a:gd name="connsiteX5" fmla="*/ 238651 w 238651"/>
                  <a:gd name="connsiteY5" fmla="*/ 268171 h 268171"/>
                  <a:gd name="connsiteX6" fmla="*/ 147495 w 238651"/>
                  <a:gd name="connsiteY6" fmla="*/ 204864 h 268171"/>
                  <a:gd name="connsiteX7" fmla="*/ 56338 w 238651"/>
                  <a:gd name="connsiteY7" fmla="*/ 268171 h 268171"/>
                  <a:gd name="connsiteX8" fmla="*/ 91158 w 238651"/>
                  <a:gd name="connsiteY8" fmla="*/ 165739 h 268171"/>
                  <a:gd name="connsiteX9" fmla="*/ 0 w 238651"/>
                  <a:gd name="connsiteY9" fmla="*/ 102432 h 268171"/>
                  <a:gd name="connsiteX0" fmla="*/ 0 w 203831"/>
                  <a:gd name="connsiteY0" fmla="*/ 102432 h 268171"/>
                  <a:gd name="connsiteX1" fmla="*/ 112676 w 203831"/>
                  <a:gd name="connsiteY1" fmla="*/ 102433 h 268171"/>
                  <a:gd name="connsiteX2" fmla="*/ 147495 w 203831"/>
                  <a:gd name="connsiteY2" fmla="*/ 0 h 268171"/>
                  <a:gd name="connsiteX3" fmla="*/ 182313 w 203831"/>
                  <a:gd name="connsiteY3" fmla="*/ 102433 h 268171"/>
                  <a:gd name="connsiteX4" fmla="*/ 203831 w 203831"/>
                  <a:gd name="connsiteY4" fmla="*/ 165739 h 268171"/>
                  <a:gd name="connsiteX5" fmla="*/ 147495 w 203831"/>
                  <a:gd name="connsiteY5" fmla="*/ 204864 h 268171"/>
                  <a:gd name="connsiteX6" fmla="*/ 56338 w 203831"/>
                  <a:gd name="connsiteY6" fmla="*/ 268171 h 268171"/>
                  <a:gd name="connsiteX7" fmla="*/ 91158 w 203831"/>
                  <a:gd name="connsiteY7" fmla="*/ 165739 h 268171"/>
                  <a:gd name="connsiteX8" fmla="*/ 0 w 203831"/>
                  <a:gd name="connsiteY8" fmla="*/ 102432 h 268171"/>
                  <a:gd name="connsiteX0" fmla="*/ 0 w 203831"/>
                  <a:gd name="connsiteY0" fmla="*/ 102432 h 268171"/>
                  <a:gd name="connsiteX1" fmla="*/ 112676 w 203831"/>
                  <a:gd name="connsiteY1" fmla="*/ 102433 h 268171"/>
                  <a:gd name="connsiteX2" fmla="*/ 147495 w 203831"/>
                  <a:gd name="connsiteY2" fmla="*/ 0 h 268171"/>
                  <a:gd name="connsiteX3" fmla="*/ 182313 w 203831"/>
                  <a:gd name="connsiteY3" fmla="*/ 102433 h 268171"/>
                  <a:gd name="connsiteX4" fmla="*/ 203831 w 203831"/>
                  <a:gd name="connsiteY4" fmla="*/ 165739 h 268171"/>
                  <a:gd name="connsiteX5" fmla="*/ 147495 w 203831"/>
                  <a:gd name="connsiteY5" fmla="*/ 204864 h 268171"/>
                  <a:gd name="connsiteX6" fmla="*/ 56338 w 203831"/>
                  <a:gd name="connsiteY6" fmla="*/ 268171 h 268171"/>
                  <a:gd name="connsiteX7" fmla="*/ 91158 w 203831"/>
                  <a:gd name="connsiteY7" fmla="*/ 165739 h 268171"/>
                  <a:gd name="connsiteX8" fmla="*/ 0 w 203831"/>
                  <a:gd name="connsiteY8" fmla="*/ 102432 h 268171"/>
                  <a:gd name="connsiteX0" fmla="*/ 0 w 182313"/>
                  <a:gd name="connsiteY0" fmla="*/ 102432 h 268171"/>
                  <a:gd name="connsiteX1" fmla="*/ 112676 w 182313"/>
                  <a:gd name="connsiteY1" fmla="*/ 102433 h 268171"/>
                  <a:gd name="connsiteX2" fmla="*/ 147495 w 182313"/>
                  <a:gd name="connsiteY2" fmla="*/ 0 h 268171"/>
                  <a:gd name="connsiteX3" fmla="*/ 182313 w 182313"/>
                  <a:gd name="connsiteY3" fmla="*/ 102433 h 268171"/>
                  <a:gd name="connsiteX4" fmla="*/ 147495 w 182313"/>
                  <a:gd name="connsiteY4" fmla="*/ 204864 h 268171"/>
                  <a:gd name="connsiteX5" fmla="*/ 56338 w 182313"/>
                  <a:gd name="connsiteY5" fmla="*/ 268171 h 268171"/>
                  <a:gd name="connsiteX6" fmla="*/ 91158 w 182313"/>
                  <a:gd name="connsiteY6" fmla="*/ 165739 h 268171"/>
                  <a:gd name="connsiteX7" fmla="*/ 0 w 182313"/>
                  <a:gd name="connsiteY7" fmla="*/ 102432 h 268171"/>
                  <a:gd name="connsiteX0" fmla="*/ 0 w 153376"/>
                  <a:gd name="connsiteY0" fmla="*/ 102432 h 268171"/>
                  <a:gd name="connsiteX1" fmla="*/ 112676 w 153376"/>
                  <a:gd name="connsiteY1" fmla="*/ 102433 h 268171"/>
                  <a:gd name="connsiteX2" fmla="*/ 147495 w 153376"/>
                  <a:gd name="connsiteY2" fmla="*/ 0 h 268171"/>
                  <a:gd name="connsiteX3" fmla="*/ 153376 w 153376"/>
                  <a:gd name="connsiteY3" fmla="*/ 102433 h 268171"/>
                  <a:gd name="connsiteX4" fmla="*/ 147495 w 153376"/>
                  <a:gd name="connsiteY4" fmla="*/ 204864 h 268171"/>
                  <a:gd name="connsiteX5" fmla="*/ 56338 w 153376"/>
                  <a:gd name="connsiteY5" fmla="*/ 268171 h 268171"/>
                  <a:gd name="connsiteX6" fmla="*/ 91158 w 153376"/>
                  <a:gd name="connsiteY6" fmla="*/ 165739 h 268171"/>
                  <a:gd name="connsiteX7" fmla="*/ 0 w 153376"/>
                  <a:gd name="connsiteY7" fmla="*/ 102432 h 268171"/>
                  <a:gd name="connsiteX0" fmla="*/ 0 w 147495"/>
                  <a:gd name="connsiteY0" fmla="*/ 102432 h 268171"/>
                  <a:gd name="connsiteX1" fmla="*/ 112676 w 147495"/>
                  <a:gd name="connsiteY1" fmla="*/ 102433 h 268171"/>
                  <a:gd name="connsiteX2" fmla="*/ 147495 w 147495"/>
                  <a:gd name="connsiteY2" fmla="*/ 0 h 268171"/>
                  <a:gd name="connsiteX3" fmla="*/ 147495 w 147495"/>
                  <a:gd name="connsiteY3" fmla="*/ 204864 h 268171"/>
                  <a:gd name="connsiteX4" fmla="*/ 56338 w 147495"/>
                  <a:gd name="connsiteY4" fmla="*/ 268171 h 268171"/>
                  <a:gd name="connsiteX5" fmla="*/ 91158 w 147495"/>
                  <a:gd name="connsiteY5" fmla="*/ 165739 h 268171"/>
                  <a:gd name="connsiteX6" fmla="*/ 0 w 147495"/>
                  <a:gd name="connsiteY6" fmla="*/ 102432 h 26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95" h="268171">
                    <a:moveTo>
                      <a:pt x="0" y="102432"/>
                    </a:moveTo>
                    <a:lnTo>
                      <a:pt x="112676" y="102433"/>
                    </a:lnTo>
                    <a:lnTo>
                      <a:pt x="147495" y="0"/>
                    </a:lnTo>
                    <a:lnTo>
                      <a:pt x="147495" y="204864"/>
                    </a:lnTo>
                    <a:lnTo>
                      <a:pt x="56338" y="268171"/>
                    </a:lnTo>
                    <a:lnTo>
                      <a:pt x="91158" y="165739"/>
                    </a:lnTo>
                    <a:lnTo>
                      <a:pt x="0" y="10243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7" name="5-Point Star 96">
                <a:extLst>
                  <a:ext uri="{FF2B5EF4-FFF2-40B4-BE49-F238E27FC236}">
                    <a16:creationId xmlns:a16="http://schemas.microsoft.com/office/drawing/2014/main" id="{803B897C-B629-4B6A-A9E6-216D04FFF9E2}"/>
                  </a:ext>
                </a:extLst>
              </p:cNvPr>
              <p:cNvSpPr/>
              <p:nvPr/>
            </p:nvSpPr>
            <p:spPr>
              <a:xfrm>
                <a:off x="6205012" y="5867677"/>
                <a:ext cx="125946" cy="240509"/>
              </a:xfrm>
              <a:custGeom>
                <a:avLst/>
                <a:gdLst>
                  <a:gd name="connsiteX0" fmla="*/ 0 w 285008"/>
                  <a:gd name="connsiteY0" fmla="*/ 108863 h 285008"/>
                  <a:gd name="connsiteX1" fmla="*/ 108864 w 285008"/>
                  <a:gd name="connsiteY1" fmla="*/ 108864 h 285008"/>
                  <a:gd name="connsiteX2" fmla="*/ 142504 w 285008"/>
                  <a:gd name="connsiteY2" fmla="*/ 0 h 285008"/>
                  <a:gd name="connsiteX3" fmla="*/ 176144 w 285008"/>
                  <a:gd name="connsiteY3" fmla="*/ 108864 h 285008"/>
                  <a:gd name="connsiteX4" fmla="*/ 285008 w 285008"/>
                  <a:gd name="connsiteY4" fmla="*/ 108863 h 285008"/>
                  <a:gd name="connsiteX5" fmla="*/ 196935 w 285008"/>
                  <a:gd name="connsiteY5" fmla="*/ 176144 h 285008"/>
                  <a:gd name="connsiteX6" fmla="*/ 230576 w 285008"/>
                  <a:gd name="connsiteY6" fmla="*/ 285007 h 285008"/>
                  <a:gd name="connsiteX7" fmla="*/ 142504 w 285008"/>
                  <a:gd name="connsiteY7" fmla="*/ 217725 h 285008"/>
                  <a:gd name="connsiteX8" fmla="*/ 54432 w 285008"/>
                  <a:gd name="connsiteY8" fmla="*/ 285007 h 285008"/>
                  <a:gd name="connsiteX9" fmla="*/ 88073 w 285008"/>
                  <a:gd name="connsiteY9" fmla="*/ 176144 h 285008"/>
                  <a:gd name="connsiteX10" fmla="*/ 0 w 285008"/>
                  <a:gd name="connsiteY10" fmla="*/ 108863 h 285008"/>
                  <a:gd name="connsiteX0" fmla="*/ 0 w 285008"/>
                  <a:gd name="connsiteY0" fmla="*/ 108863 h 285007"/>
                  <a:gd name="connsiteX1" fmla="*/ 108864 w 285008"/>
                  <a:gd name="connsiteY1" fmla="*/ 108864 h 285007"/>
                  <a:gd name="connsiteX2" fmla="*/ 142504 w 285008"/>
                  <a:gd name="connsiteY2" fmla="*/ 0 h 285007"/>
                  <a:gd name="connsiteX3" fmla="*/ 176144 w 285008"/>
                  <a:gd name="connsiteY3" fmla="*/ 108864 h 285007"/>
                  <a:gd name="connsiteX4" fmla="*/ 285008 w 285008"/>
                  <a:gd name="connsiteY4" fmla="*/ 108863 h 285007"/>
                  <a:gd name="connsiteX5" fmla="*/ 196935 w 285008"/>
                  <a:gd name="connsiteY5" fmla="*/ 176144 h 285007"/>
                  <a:gd name="connsiteX6" fmla="*/ 230576 w 285008"/>
                  <a:gd name="connsiteY6" fmla="*/ 285007 h 285007"/>
                  <a:gd name="connsiteX7" fmla="*/ 142504 w 285008"/>
                  <a:gd name="connsiteY7" fmla="*/ 217725 h 285007"/>
                  <a:gd name="connsiteX8" fmla="*/ 54432 w 285008"/>
                  <a:gd name="connsiteY8" fmla="*/ 285007 h 285007"/>
                  <a:gd name="connsiteX9" fmla="*/ 88073 w 285008"/>
                  <a:gd name="connsiteY9" fmla="*/ 176144 h 285007"/>
                  <a:gd name="connsiteX10" fmla="*/ 0 w 285008"/>
                  <a:gd name="connsiteY10" fmla="*/ 108863 h 285007"/>
                  <a:gd name="connsiteX0" fmla="*/ 33641 w 230576"/>
                  <a:gd name="connsiteY0" fmla="*/ 176144 h 285007"/>
                  <a:gd name="connsiteX1" fmla="*/ 54432 w 230576"/>
                  <a:gd name="connsiteY1" fmla="*/ 108864 h 285007"/>
                  <a:gd name="connsiteX2" fmla="*/ 88072 w 230576"/>
                  <a:gd name="connsiteY2" fmla="*/ 0 h 285007"/>
                  <a:gd name="connsiteX3" fmla="*/ 121712 w 230576"/>
                  <a:gd name="connsiteY3" fmla="*/ 108864 h 285007"/>
                  <a:gd name="connsiteX4" fmla="*/ 230576 w 230576"/>
                  <a:gd name="connsiteY4" fmla="*/ 108863 h 285007"/>
                  <a:gd name="connsiteX5" fmla="*/ 142503 w 230576"/>
                  <a:gd name="connsiteY5" fmla="*/ 176144 h 285007"/>
                  <a:gd name="connsiteX6" fmla="*/ 176144 w 230576"/>
                  <a:gd name="connsiteY6" fmla="*/ 285007 h 285007"/>
                  <a:gd name="connsiteX7" fmla="*/ 88072 w 230576"/>
                  <a:gd name="connsiteY7" fmla="*/ 217725 h 285007"/>
                  <a:gd name="connsiteX8" fmla="*/ 0 w 230576"/>
                  <a:gd name="connsiteY8" fmla="*/ 285007 h 285007"/>
                  <a:gd name="connsiteX9" fmla="*/ 33641 w 230576"/>
                  <a:gd name="connsiteY9" fmla="*/ 176144 h 285007"/>
                  <a:gd name="connsiteX0" fmla="*/ 0 w 196935"/>
                  <a:gd name="connsiteY0" fmla="*/ 176144 h 285007"/>
                  <a:gd name="connsiteX1" fmla="*/ 20791 w 196935"/>
                  <a:gd name="connsiteY1" fmla="*/ 108864 h 285007"/>
                  <a:gd name="connsiteX2" fmla="*/ 54431 w 196935"/>
                  <a:gd name="connsiteY2" fmla="*/ 0 h 285007"/>
                  <a:gd name="connsiteX3" fmla="*/ 88071 w 196935"/>
                  <a:gd name="connsiteY3" fmla="*/ 108864 h 285007"/>
                  <a:gd name="connsiteX4" fmla="*/ 196935 w 196935"/>
                  <a:gd name="connsiteY4" fmla="*/ 108863 h 285007"/>
                  <a:gd name="connsiteX5" fmla="*/ 108862 w 196935"/>
                  <a:gd name="connsiteY5" fmla="*/ 176144 h 285007"/>
                  <a:gd name="connsiteX6" fmla="*/ 142503 w 196935"/>
                  <a:gd name="connsiteY6" fmla="*/ 285007 h 285007"/>
                  <a:gd name="connsiteX7" fmla="*/ 54431 w 196935"/>
                  <a:gd name="connsiteY7" fmla="*/ 217725 h 285007"/>
                  <a:gd name="connsiteX8" fmla="*/ 0 w 196935"/>
                  <a:gd name="connsiteY8" fmla="*/ 176144 h 285007"/>
                  <a:gd name="connsiteX0" fmla="*/ 33640 w 176144"/>
                  <a:gd name="connsiteY0" fmla="*/ 217725 h 285007"/>
                  <a:gd name="connsiteX1" fmla="*/ 0 w 176144"/>
                  <a:gd name="connsiteY1" fmla="*/ 108864 h 285007"/>
                  <a:gd name="connsiteX2" fmla="*/ 33640 w 176144"/>
                  <a:gd name="connsiteY2" fmla="*/ 0 h 285007"/>
                  <a:gd name="connsiteX3" fmla="*/ 67280 w 176144"/>
                  <a:gd name="connsiteY3" fmla="*/ 108864 h 285007"/>
                  <a:gd name="connsiteX4" fmla="*/ 176144 w 176144"/>
                  <a:gd name="connsiteY4" fmla="*/ 108863 h 285007"/>
                  <a:gd name="connsiteX5" fmla="*/ 88071 w 176144"/>
                  <a:gd name="connsiteY5" fmla="*/ 176144 h 285007"/>
                  <a:gd name="connsiteX6" fmla="*/ 121712 w 176144"/>
                  <a:gd name="connsiteY6" fmla="*/ 285007 h 285007"/>
                  <a:gd name="connsiteX7" fmla="*/ 33640 w 176144"/>
                  <a:gd name="connsiteY7" fmla="*/ 217725 h 285007"/>
                  <a:gd name="connsiteX0" fmla="*/ 0 w 142504"/>
                  <a:gd name="connsiteY0" fmla="*/ 217725 h 285007"/>
                  <a:gd name="connsiteX1" fmla="*/ 0 w 142504"/>
                  <a:gd name="connsiteY1" fmla="*/ 0 h 285007"/>
                  <a:gd name="connsiteX2" fmla="*/ 33640 w 142504"/>
                  <a:gd name="connsiteY2" fmla="*/ 108864 h 285007"/>
                  <a:gd name="connsiteX3" fmla="*/ 142504 w 142504"/>
                  <a:gd name="connsiteY3" fmla="*/ 108863 h 285007"/>
                  <a:gd name="connsiteX4" fmla="*/ 54431 w 142504"/>
                  <a:gd name="connsiteY4" fmla="*/ 176144 h 285007"/>
                  <a:gd name="connsiteX5" fmla="*/ 88072 w 142504"/>
                  <a:gd name="connsiteY5" fmla="*/ 285007 h 285007"/>
                  <a:gd name="connsiteX6" fmla="*/ 0 w 142504"/>
                  <a:gd name="connsiteY6" fmla="*/ 217725 h 2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85007">
                    <a:moveTo>
                      <a:pt x="0" y="217725"/>
                    </a:moveTo>
                    <a:lnTo>
                      <a:pt x="0" y="0"/>
                    </a:lnTo>
                    <a:lnTo>
                      <a:pt x="33640" y="108864"/>
                    </a:lnTo>
                    <a:lnTo>
                      <a:pt x="142504" y="108863"/>
                    </a:lnTo>
                    <a:lnTo>
                      <a:pt x="54431" y="176144"/>
                    </a:lnTo>
                    <a:lnTo>
                      <a:pt x="88072" y="285007"/>
                    </a:lnTo>
                    <a:lnTo>
                      <a:pt x="0" y="2177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63" name="5-Point Star 44">
              <a:extLst>
                <a:ext uri="{FF2B5EF4-FFF2-40B4-BE49-F238E27FC236}">
                  <a16:creationId xmlns:a16="http://schemas.microsoft.com/office/drawing/2014/main" id="{69D57DB1-6A54-4243-BC37-1DCDBB96344F}"/>
                </a:ext>
              </a:extLst>
            </p:cNvPr>
            <p:cNvSpPr/>
            <p:nvPr/>
          </p:nvSpPr>
          <p:spPr>
            <a:xfrm>
              <a:off x="5151556"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4" name="5-Point Star 45">
              <a:extLst>
                <a:ext uri="{FF2B5EF4-FFF2-40B4-BE49-F238E27FC236}">
                  <a16:creationId xmlns:a16="http://schemas.microsoft.com/office/drawing/2014/main" id="{5970CDE6-6EC9-4CA0-87E2-74173BD65263}"/>
                </a:ext>
              </a:extLst>
            </p:cNvPr>
            <p:cNvSpPr/>
            <p:nvPr/>
          </p:nvSpPr>
          <p:spPr>
            <a:xfrm>
              <a:off x="5460633"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5" name="5-Point Star 46">
              <a:extLst>
                <a:ext uri="{FF2B5EF4-FFF2-40B4-BE49-F238E27FC236}">
                  <a16:creationId xmlns:a16="http://schemas.microsoft.com/office/drawing/2014/main" id="{22676257-DDB5-4094-8DBA-AB095B371D25}"/>
                </a:ext>
              </a:extLst>
            </p:cNvPr>
            <p:cNvSpPr/>
            <p:nvPr/>
          </p:nvSpPr>
          <p:spPr>
            <a:xfrm>
              <a:off x="5778127" y="5860474"/>
              <a:ext cx="251892" cy="24384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70107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46F7-67F4-402B-AEBD-9CA69EC53F00}"/>
              </a:ext>
            </a:extLst>
          </p:cNvPr>
          <p:cNvSpPr>
            <a:spLocks noGrp="1"/>
          </p:cNvSpPr>
          <p:nvPr>
            <p:ph type="title"/>
          </p:nvPr>
        </p:nvSpPr>
        <p:spPr/>
        <p:txBody>
          <a:bodyPr/>
          <a:lstStyle/>
          <a:p>
            <a:r>
              <a:rPr lang="en-US" sz="4800" dirty="0"/>
              <a:t>Why do Companies Overspend? </a:t>
            </a:r>
          </a:p>
        </p:txBody>
      </p:sp>
      <p:sp>
        <p:nvSpPr>
          <p:cNvPr id="4" name="Content Placeholder 3">
            <a:extLst>
              <a:ext uri="{FF2B5EF4-FFF2-40B4-BE49-F238E27FC236}">
                <a16:creationId xmlns:a16="http://schemas.microsoft.com/office/drawing/2014/main" id="{CEB4356C-7A27-41E4-9C03-9E7DCF53F266}"/>
              </a:ext>
            </a:extLst>
          </p:cNvPr>
          <p:cNvSpPr>
            <a:spLocks noGrp="1"/>
          </p:cNvSpPr>
          <p:nvPr>
            <p:ph sz="quarter" idx="24"/>
          </p:nvPr>
        </p:nvSpPr>
        <p:spPr/>
        <p:txBody>
          <a:bodyPr/>
          <a:lstStyle/>
          <a:p>
            <a:pPr marL="628650" lvl="1" indent="-342900">
              <a:spcAft>
                <a:spcPts val="600"/>
              </a:spcAft>
              <a:buClr>
                <a:srgbClr val="00B0F0"/>
              </a:buClr>
              <a:buFont typeface="Arial"/>
              <a:buChar char="•"/>
            </a:pPr>
            <a:r>
              <a:rPr lang="en-US" sz="2400" dirty="0"/>
              <a:t>Lack of validation from impartial third party</a:t>
            </a:r>
            <a:br>
              <a:rPr lang="en-US" sz="2400" dirty="0"/>
            </a:br>
            <a:r>
              <a:rPr lang="en-US" sz="2000" dirty="0"/>
              <a:t>(TCO/Rationalization)</a:t>
            </a:r>
            <a:endParaRPr lang="en-US" sz="2400" dirty="0">
              <a:cs typeface="Calibri" panose="020F0502020204030204"/>
            </a:endParaRPr>
          </a:p>
          <a:p>
            <a:pPr marL="628650" lvl="1" indent="-342900">
              <a:spcAft>
                <a:spcPts val="600"/>
              </a:spcAft>
              <a:buClr>
                <a:srgbClr val="00B0F0"/>
              </a:buClr>
              <a:buFont typeface="Arial"/>
              <a:buChar char="•"/>
            </a:pPr>
            <a:r>
              <a:rPr lang="en-US" sz="2400" dirty="0"/>
              <a:t>Paying double for licensing</a:t>
            </a:r>
            <a:endParaRPr lang="en-US" sz="2400" dirty="0">
              <a:cs typeface="Calibri" panose="020F0502020204030204"/>
            </a:endParaRPr>
          </a:p>
          <a:p>
            <a:pPr marL="628650" lvl="1" indent="-342900">
              <a:spcAft>
                <a:spcPts val="600"/>
              </a:spcAft>
              <a:buClr>
                <a:srgbClr val="00B0F0"/>
              </a:buClr>
              <a:buFont typeface="Arial"/>
              <a:buChar char="•"/>
            </a:pPr>
            <a:r>
              <a:rPr lang="en-US" sz="2400" dirty="0">
                <a:ea typeface="+mn-lt"/>
                <a:cs typeface="+mn-lt"/>
              </a:rPr>
              <a:t>Pure waste = Sprawl gets out of control</a:t>
            </a:r>
          </a:p>
          <a:p>
            <a:pPr marL="628650" lvl="1" indent="-342900">
              <a:spcAft>
                <a:spcPts val="600"/>
              </a:spcAft>
              <a:buClr>
                <a:srgbClr val="00B0F0"/>
              </a:buClr>
              <a:buFont typeface="Arial"/>
              <a:buChar char="•"/>
            </a:pPr>
            <a:r>
              <a:rPr lang="en-US" sz="2400" dirty="0">
                <a:ea typeface="+mn-lt"/>
                <a:cs typeface="+mn-lt"/>
              </a:rPr>
              <a:t>Not maximizing commitment discounts</a:t>
            </a:r>
          </a:p>
          <a:p>
            <a:pPr marL="628650" lvl="1" indent="-342900">
              <a:spcAft>
                <a:spcPts val="600"/>
              </a:spcAft>
              <a:buClr>
                <a:srgbClr val="00B0F0"/>
              </a:buClr>
              <a:buFont typeface="Arial"/>
              <a:buChar char="•"/>
            </a:pPr>
            <a:r>
              <a:rPr lang="en-US" sz="2400" dirty="0">
                <a:ea typeface="+mn-lt"/>
                <a:cs typeface="+mn-lt"/>
              </a:rPr>
              <a:t>Infrastructure not designed for cloud</a:t>
            </a:r>
          </a:p>
          <a:p>
            <a:pPr marL="628650" lvl="1" indent="-342900">
              <a:spcAft>
                <a:spcPts val="400"/>
              </a:spcAft>
              <a:buClr>
                <a:srgbClr val="00B0F0"/>
              </a:buClr>
              <a:buFont typeface="Arial"/>
              <a:buChar char="•"/>
            </a:pPr>
            <a:r>
              <a:rPr lang="en-US" sz="2400" dirty="0"/>
              <a:t>Complexity</a:t>
            </a:r>
            <a:endParaRPr lang="en-US" sz="2400" dirty="0">
              <a:cs typeface="Calibri" panose="020F0502020204030204"/>
            </a:endParaRPr>
          </a:p>
          <a:p>
            <a:pPr marL="1028700" lvl="2" indent="-285750">
              <a:spcAft>
                <a:spcPts val="400"/>
              </a:spcAft>
              <a:buClr>
                <a:srgbClr val="00B0F0"/>
              </a:buClr>
              <a:buFont typeface="Arial"/>
              <a:buChar char="•"/>
            </a:pPr>
            <a:r>
              <a:rPr lang="en-US" sz="2000" dirty="0"/>
              <a:t>Reserved Virtual Machines</a:t>
            </a:r>
            <a:endParaRPr lang="en-US" sz="2000" dirty="0">
              <a:cs typeface="Calibri" panose="020F0502020204030204"/>
            </a:endParaRPr>
          </a:p>
          <a:p>
            <a:pPr marL="1028700" lvl="2" indent="-285750">
              <a:spcAft>
                <a:spcPts val="400"/>
              </a:spcAft>
              <a:buClr>
                <a:srgbClr val="00B0F0"/>
              </a:buClr>
              <a:buFont typeface="Arial"/>
              <a:buChar char="•"/>
            </a:pPr>
            <a:r>
              <a:rPr lang="en-US" sz="2000" dirty="0"/>
              <a:t>Volume Discounts</a:t>
            </a:r>
            <a:endParaRPr lang="en-US" dirty="0"/>
          </a:p>
        </p:txBody>
      </p:sp>
    </p:spTree>
    <p:extLst>
      <p:ext uri="{BB962C8B-B14F-4D97-AF65-F5344CB8AC3E}">
        <p14:creationId xmlns:p14="http://schemas.microsoft.com/office/powerpoint/2010/main" val="382974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226187-EAD8-4DCA-88CE-319A9811C141}"/>
              </a:ext>
            </a:extLst>
          </p:cNvPr>
          <p:cNvSpPr>
            <a:spLocks noGrp="1"/>
          </p:cNvSpPr>
          <p:nvPr>
            <p:ph type="title"/>
          </p:nvPr>
        </p:nvSpPr>
        <p:spPr/>
        <p:txBody>
          <a:bodyPr/>
          <a:lstStyle/>
          <a:p>
            <a:r>
              <a:rPr lang="en-US" sz="4800" dirty="0"/>
              <a:t>Governance for Cost Optimization </a:t>
            </a:r>
          </a:p>
        </p:txBody>
      </p:sp>
      <p:graphicFrame>
        <p:nvGraphicFramePr>
          <p:cNvPr id="8" name="Content Placeholder 7">
            <a:extLst>
              <a:ext uri="{FF2B5EF4-FFF2-40B4-BE49-F238E27FC236}">
                <a16:creationId xmlns:a16="http://schemas.microsoft.com/office/drawing/2014/main" id="{BA4E6138-ABCC-4E7F-9913-024048D082D1}"/>
              </a:ext>
            </a:extLst>
          </p:cNvPr>
          <p:cNvGraphicFramePr>
            <a:graphicFrameLocks noGrp="1"/>
          </p:cNvGraphicFramePr>
          <p:nvPr>
            <p:ph sz="quarter" idx="24"/>
            <p:extLst>
              <p:ext uri="{D42A27DB-BD31-4B8C-83A1-F6EECF244321}">
                <p14:modId xmlns:p14="http://schemas.microsoft.com/office/powerpoint/2010/main" val="527895400"/>
              </p:ext>
            </p:extLst>
          </p:nvPr>
        </p:nvGraphicFramePr>
        <p:xfrm>
          <a:off x="360363" y="2178424"/>
          <a:ext cx="11433175" cy="3752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251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Logo, company name&#10;&#10;Description automatically generated">
            <a:extLst>
              <a:ext uri="{FF2B5EF4-FFF2-40B4-BE49-F238E27FC236}">
                <a16:creationId xmlns:a16="http://schemas.microsoft.com/office/drawing/2014/main" id="{9A3D529B-1A39-48EB-8944-E2C4AF56E682}"/>
              </a:ext>
            </a:extLst>
          </p:cNvPr>
          <p:cNvPicPr>
            <a:picLocks noGrp="1" noChangeAspect="1"/>
          </p:cNvPicPr>
          <p:nvPr>
            <p:ph sz="half" idx="2"/>
          </p:nvPr>
        </p:nvPicPr>
        <p:blipFill>
          <a:blip r:embed="rId2"/>
          <a:stretch>
            <a:fillRect/>
          </a:stretch>
        </p:blipFill>
        <p:spPr>
          <a:xfrm>
            <a:off x="8065213" y="12941"/>
            <a:ext cx="2280863" cy="2095259"/>
          </a:xfrm>
        </p:spPr>
      </p:pic>
      <p:sp>
        <p:nvSpPr>
          <p:cNvPr id="5" name="Title 4">
            <a:extLst>
              <a:ext uri="{FF2B5EF4-FFF2-40B4-BE49-F238E27FC236}">
                <a16:creationId xmlns:a16="http://schemas.microsoft.com/office/drawing/2014/main" id="{83FC6A60-D223-48D1-BED7-77229FB76161}"/>
              </a:ext>
            </a:extLst>
          </p:cNvPr>
          <p:cNvSpPr>
            <a:spLocks noGrp="1"/>
          </p:cNvSpPr>
          <p:nvPr>
            <p:ph type="title"/>
          </p:nvPr>
        </p:nvSpPr>
        <p:spPr/>
        <p:txBody>
          <a:bodyPr/>
          <a:lstStyle/>
          <a:p>
            <a:r>
              <a:rPr lang="en-US" sz="4800" dirty="0"/>
              <a:t>Tools </a:t>
            </a:r>
          </a:p>
        </p:txBody>
      </p:sp>
      <p:sp>
        <p:nvSpPr>
          <p:cNvPr id="6" name="Content Placeholder 5">
            <a:extLst>
              <a:ext uri="{FF2B5EF4-FFF2-40B4-BE49-F238E27FC236}">
                <a16:creationId xmlns:a16="http://schemas.microsoft.com/office/drawing/2014/main" id="{27187FCD-74BB-4E68-929A-E358AE9A9329}"/>
              </a:ext>
            </a:extLst>
          </p:cNvPr>
          <p:cNvSpPr>
            <a:spLocks noGrp="1"/>
          </p:cNvSpPr>
          <p:nvPr>
            <p:ph idx="1"/>
          </p:nvPr>
        </p:nvSpPr>
        <p:spPr>
          <a:xfrm>
            <a:off x="360000" y="2108200"/>
            <a:ext cx="5045121" cy="4216400"/>
          </a:xfrm>
        </p:spPr>
        <p:txBody>
          <a:bodyPr/>
          <a:lstStyle/>
          <a:p>
            <a:r>
              <a:rPr lang="en-US" sz="1800" dirty="0"/>
              <a:t>We leverage the CloudHealth Platform</a:t>
            </a:r>
          </a:p>
          <a:p>
            <a:r>
              <a:rPr lang="en-US" sz="1800" dirty="0"/>
              <a:t>Powerful Policy Management</a:t>
            </a:r>
          </a:p>
          <a:p>
            <a:r>
              <a:rPr lang="en-US" sz="1800" dirty="0"/>
              <a:t>Direct Integration to Cloud Platforms</a:t>
            </a:r>
          </a:p>
          <a:p>
            <a:pPr lvl="1"/>
            <a:r>
              <a:rPr lang="en-US" sz="1800" dirty="0"/>
              <a:t>AWS</a:t>
            </a:r>
          </a:p>
          <a:p>
            <a:pPr lvl="1"/>
            <a:r>
              <a:rPr lang="en-US" sz="1800" dirty="0"/>
              <a:t>GCP</a:t>
            </a:r>
          </a:p>
          <a:p>
            <a:pPr lvl="1"/>
            <a:r>
              <a:rPr lang="en-US" sz="1800" dirty="0"/>
              <a:t>Azure</a:t>
            </a:r>
          </a:p>
          <a:p>
            <a:r>
              <a:rPr lang="en-US" sz="1800" dirty="0"/>
              <a:t>CloudHealth provides:</a:t>
            </a:r>
          </a:p>
          <a:p>
            <a:pPr lvl="1"/>
            <a:r>
              <a:rPr lang="en-US" sz="1800" dirty="0"/>
              <a:t>CloudHealth Monitoring Agent</a:t>
            </a:r>
          </a:p>
          <a:p>
            <a:pPr lvl="1"/>
            <a:r>
              <a:rPr lang="en-US" sz="1800" dirty="0"/>
              <a:t>Cloud Governance Checks</a:t>
            </a:r>
          </a:p>
          <a:p>
            <a:pPr lvl="1"/>
            <a:r>
              <a:rPr lang="en-US" sz="1800" dirty="0"/>
              <a:t>Cloud Risk Exposure Checks</a:t>
            </a:r>
          </a:p>
          <a:p>
            <a:pPr lvl="1"/>
            <a:r>
              <a:rPr lang="en-US" sz="1800" dirty="0"/>
              <a:t>Detailed reporting</a:t>
            </a:r>
          </a:p>
          <a:p>
            <a:pPr lvl="1"/>
            <a:r>
              <a:rPr lang="en-US" sz="1800" dirty="0"/>
              <a:t>Integration with other 3</a:t>
            </a:r>
            <a:r>
              <a:rPr lang="en-US" sz="1800" baseline="30000" dirty="0"/>
              <a:t>rd</a:t>
            </a:r>
            <a:r>
              <a:rPr lang="en-US" sz="1800" dirty="0"/>
              <a:t> party tools</a:t>
            </a:r>
          </a:p>
          <a:p>
            <a:pPr marL="0" indent="0">
              <a:buNone/>
            </a:pPr>
            <a:endParaRPr lang="en-US" dirty="0"/>
          </a:p>
        </p:txBody>
      </p:sp>
      <p:pic>
        <p:nvPicPr>
          <p:cNvPr id="24" name="Picture 23" descr="Chart, sunburst chart&#10;&#10;Description automatically generated">
            <a:extLst>
              <a:ext uri="{FF2B5EF4-FFF2-40B4-BE49-F238E27FC236}">
                <a16:creationId xmlns:a16="http://schemas.microsoft.com/office/drawing/2014/main" id="{7B463230-13A4-465E-A0FB-6B517EC973E5}"/>
              </a:ext>
            </a:extLst>
          </p:cNvPr>
          <p:cNvPicPr>
            <a:picLocks noChangeAspect="1"/>
          </p:cNvPicPr>
          <p:nvPr/>
        </p:nvPicPr>
        <p:blipFill>
          <a:blip r:embed="rId3"/>
          <a:stretch>
            <a:fillRect/>
          </a:stretch>
        </p:blipFill>
        <p:spPr>
          <a:xfrm>
            <a:off x="6863137" y="1451564"/>
            <a:ext cx="4685016" cy="5103348"/>
          </a:xfrm>
          <a:prstGeom prst="rect">
            <a:avLst/>
          </a:prstGeom>
        </p:spPr>
      </p:pic>
    </p:spTree>
    <p:extLst>
      <p:ext uri="{BB962C8B-B14F-4D97-AF65-F5344CB8AC3E}">
        <p14:creationId xmlns:p14="http://schemas.microsoft.com/office/powerpoint/2010/main" val="94708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5376E-C7C8-4F99-A3F6-A0409F294369}"/>
              </a:ext>
            </a:extLst>
          </p:cNvPr>
          <p:cNvSpPr>
            <a:spLocks noGrp="1"/>
          </p:cNvSpPr>
          <p:nvPr>
            <p:ph type="title"/>
          </p:nvPr>
        </p:nvSpPr>
        <p:spPr/>
        <p:txBody>
          <a:bodyPr/>
          <a:lstStyle/>
          <a:p>
            <a:r>
              <a:rPr lang="en-US" sz="4800" dirty="0"/>
              <a:t>Reporting  </a:t>
            </a:r>
          </a:p>
        </p:txBody>
      </p:sp>
      <p:pic>
        <p:nvPicPr>
          <p:cNvPr id="10" name="Content Placeholder 9" descr="A picture containing chart&#10;&#10;Description automatically generated">
            <a:extLst>
              <a:ext uri="{FF2B5EF4-FFF2-40B4-BE49-F238E27FC236}">
                <a16:creationId xmlns:a16="http://schemas.microsoft.com/office/drawing/2014/main" id="{32F148FB-DC3B-4B7B-ABB5-BAC679753200}"/>
              </a:ext>
            </a:extLst>
          </p:cNvPr>
          <p:cNvPicPr>
            <a:picLocks noGrp="1" noChangeAspect="1"/>
          </p:cNvPicPr>
          <p:nvPr>
            <p:ph sz="quarter" idx="24"/>
          </p:nvPr>
        </p:nvPicPr>
        <p:blipFill>
          <a:blip r:embed="rId2"/>
          <a:stretch>
            <a:fillRect/>
          </a:stretch>
        </p:blipFill>
        <p:spPr>
          <a:xfrm>
            <a:off x="1068512" y="1882775"/>
            <a:ext cx="10068675" cy="4048125"/>
          </a:xfrm>
        </p:spPr>
      </p:pic>
    </p:spTree>
    <p:extLst>
      <p:ext uri="{BB962C8B-B14F-4D97-AF65-F5344CB8AC3E}">
        <p14:creationId xmlns:p14="http://schemas.microsoft.com/office/powerpoint/2010/main" val="155365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23392-8978-4549-8118-0D3188D6A8D5}"/>
              </a:ext>
            </a:extLst>
          </p:cNvPr>
          <p:cNvSpPr>
            <a:spLocks noGrp="1"/>
          </p:cNvSpPr>
          <p:nvPr>
            <p:ph type="title"/>
          </p:nvPr>
        </p:nvSpPr>
        <p:spPr/>
        <p:txBody>
          <a:bodyPr/>
          <a:lstStyle/>
          <a:p>
            <a:r>
              <a:rPr lang="en-US" dirty="0"/>
              <a:t>SHI Microsoft Team </a:t>
            </a:r>
          </a:p>
        </p:txBody>
      </p:sp>
      <p:sp>
        <p:nvSpPr>
          <p:cNvPr id="9" name="Text Placeholder 8">
            <a:extLst>
              <a:ext uri="{FF2B5EF4-FFF2-40B4-BE49-F238E27FC236}">
                <a16:creationId xmlns:a16="http://schemas.microsoft.com/office/drawing/2014/main" id="{22DFACE7-D5FF-F44C-818F-E33B7875F699}"/>
              </a:ext>
            </a:extLst>
          </p:cNvPr>
          <p:cNvSpPr>
            <a:spLocks noGrp="1"/>
          </p:cNvSpPr>
          <p:nvPr>
            <p:ph type="body" sz="quarter" idx="23"/>
          </p:nvPr>
        </p:nvSpPr>
        <p:spPr/>
        <p:txBody>
          <a:bodyPr/>
          <a:lstStyle/>
          <a:p>
            <a:r>
              <a:rPr lang="en-US" dirty="0"/>
              <a:t>Nate Lessmann </a:t>
            </a:r>
          </a:p>
        </p:txBody>
      </p:sp>
      <p:sp>
        <p:nvSpPr>
          <p:cNvPr id="7" name="Text Placeholder 6">
            <a:extLst>
              <a:ext uri="{FF2B5EF4-FFF2-40B4-BE49-F238E27FC236}">
                <a16:creationId xmlns:a16="http://schemas.microsoft.com/office/drawing/2014/main" id="{4410CBE6-99FC-FA4E-B2B2-C8508D1CCEBE}"/>
              </a:ext>
            </a:extLst>
          </p:cNvPr>
          <p:cNvSpPr>
            <a:spLocks noGrp="1"/>
          </p:cNvSpPr>
          <p:nvPr>
            <p:ph type="body" sz="quarter" idx="13"/>
          </p:nvPr>
        </p:nvSpPr>
        <p:spPr/>
        <p:txBody>
          <a:bodyPr/>
          <a:lstStyle/>
          <a:p>
            <a:r>
              <a:rPr lang="en-US" dirty="0"/>
              <a:t>Cathy Mack </a:t>
            </a:r>
          </a:p>
        </p:txBody>
      </p:sp>
      <p:sp>
        <p:nvSpPr>
          <p:cNvPr id="8" name="Text Placeholder 7">
            <a:extLst>
              <a:ext uri="{FF2B5EF4-FFF2-40B4-BE49-F238E27FC236}">
                <a16:creationId xmlns:a16="http://schemas.microsoft.com/office/drawing/2014/main" id="{504A03F4-18F1-934D-80F9-D6ECF1714E62}"/>
              </a:ext>
            </a:extLst>
          </p:cNvPr>
          <p:cNvSpPr>
            <a:spLocks noGrp="1"/>
          </p:cNvSpPr>
          <p:nvPr>
            <p:ph type="body" sz="quarter" idx="14"/>
          </p:nvPr>
        </p:nvSpPr>
        <p:spPr/>
        <p:txBody>
          <a:bodyPr/>
          <a:lstStyle/>
          <a:p>
            <a:r>
              <a:rPr lang="en-US" b="1" dirty="0">
                <a:solidFill>
                  <a:schemeClr val="accent5"/>
                </a:solidFill>
              </a:rPr>
              <a:t>District Sales Manager Microsoft Education East </a:t>
            </a:r>
          </a:p>
        </p:txBody>
      </p:sp>
      <p:pic>
        <p:nvPicPr>
          <p:cNvPr id="4" name="Picture Placeholder 3" descr="A person wearing glasses&#10;&#10;Description automatically generated with medium confidence">
            <a:extLst>
              <a:ext uri="{FF2B5EF4-FFF2-40B4-BE49-F238E27FC236}">
                <a16:creationId xmlns:a16="http://schemas.microsoft.com/office/drawing/2014/main" id="{1484A32A-9F55-4AE5-A6ED-A1AE9796BD31}"/>
              </a:ext>
            </a:extLst>
          </p:cNvPr>
          <p:cNvPicPr>
            <a:picLocks noGrp="1" noChangeAspect="1"/>
          </p:cNvPicPr>
          <p:nvPr>
            <p:ph type="pic" sz="quarter" idx="30"/>
          </p:nvPr>
        </p:nvPicPr>
        <p:blipFill rotWithShape="1">
          <a:blip r:embed="rId3"/>
          <a:srcRect l="40" r="40"/>
          <a:stretch/>
        </p:blipFill>
        <p:spPr>
          <a:xfrm>
            <a:off x="3812447" y="2465431"/>
            <a:ext cx="1982002" cy="1982002"/>
          </a:xfrm>
        </p:spPr>
      </p:pic>
      <p:sp>
        <p:nvSpPr>
          <p:cNvPr id="11" name="Text Placeholder 10">
            <a:extLst>
              <a:ext uri="{FF2B5EF4-FFF2-40B4-BE49-F238E27FC236}">
                <a16:creationId xmlns:a16="http://schemas.microsoft.com/office/drawing/2014/main" id="{B8068BA1-11FE-364A-BADD-A61A3484D0B5}"/>
              </a:ext>
            </a:extLst>
          </p:cNvPr>
          <p:cNvSpPr>
            <a:spLocks noGrp="1"/>
          </p:cNvSpPr>
          <p:nvPr>
            <p:ph type="body" sz="quarter" idx="31"/>
          </p:nvPr>
        </p:nvSpPr>
        <p:spPr/>
        <p:txBody>
          <a:bodyPr/>
          <a:lstStyle/>
          <a:p>
            <a:r>
              <a:rPr lang="en-US" b="1" dirty="0">
                <a:solidFill>
                  <a:schemeClr val="accent5"/>
                </a:solidFill>
              </a:rPr>
              <a:t>Nate Lessmann</a:t>
            </a:r>
          </a:p>
        </p:txBody>
      </p:sp>
      <p:sp>
        <p:nvSpPr>
          <p:cNvPr id="3" name="Text Placeholder 2">
            <a:extLst>
              <a:ext uri="{FF2B5EF4-FFF2-40B4-BE49-F238E27FC236}">
                <a16:creationId xmlns:a16="http://schemas.microsoft.com/office/drawing/2014/main" id="{8C62D18C-E1E3-4B7B-BF69-1BF940BE1F31}"/>
              </a:ext>
            </a:extLst>
          </p:cNvPr>
          <p:cNvSpPr>
            <a:spLocks noGrp="1"/>
          </p:cNvSpPr>
          <p:nvPr>
            <p:ph type="body" sz="quarter" idx="32"/>
          </p:nvPr>
        </p:nvSpPr>
        <p:spPr/>
        <p:txBody>
          <a:bodyPr/>
          <a:lstStyle/>
          <a:p>
            <a:r>
              <a:rPr lang="en-US" b="1" dirty="0">
                <a:solidFill>
                  <a:schemeClr val="accent5"/>
                </a:solidFill>
              </a:rPr>
              <a:t>Sr. Microsoft Licensing Executive </a:t>
            </a:r>
          </a:p>
          <a:p>
            <a:r>
              <a:rPr lang="en-US" dirty="0"/>
              <a:t>	</a:t>
            </a:r>
          </a:p>
        </p:txBody>
      </p:sp>
      <p:pic>
        <p:nvPicPr>
          <p:cNvPr id="17" name="Picture Placeholder 16" descr="A picture containing person, outdoor, hairpiece&#10;&#10;Description automatically generated">
            <a:extLst>
              <a:ext uri="{FF2B5EF4-FFF2-40B4-BE49-F238E27FC236}">
                <a16:creationId xmlns:a16="http://schemas.microsoft.com/office/drawing/2014/main" id="{42D9886C-CE63-4B25-A820-F7E5E2BE6EFF}"/>
              </a:ext>
            </a:extLst>
          </p:cNvPr>
          <p:cNvPicPr>
            <a:picLocks noGrp="1" noChangeAspect="1"/>
          </p:cNvPicPr>
          <p:nvPr>
            <p:ph type="pic" sz="quarter" idx="33"/>
          </p:nvPr>
        </p:nvPicPr>
        <p:blipFill rotWithShape="1">
          <a:blip r:embed="rId4"/>
          <a:srcRect/>
          <a:stretch/>
        </p:blipFill>
        <p:spPr>
          <a:xfrm>
            <a:off x="921377" y="2465431"/>
            <a:ext cx="1982002" cy="1982002"/>
          </a:xfrm>
        </p:spPr>
      </p:pic>
      <p:sp>
        <p:nvSpPr>
          <p:cNvPr id="5" name="Text Placeholder 4">
            <a:extLst>
              <a:ext uri="{FF2B5EF4-FFF2-40B4-BE49-F238E27FC236}">
                <a16:creationId xmlns:a16="http://schemas.microsoft.com/office/drawing/2014/main" id="{CBF7EC80-982D-4D96-976C-AC903DB577DD}"/>
              </a:ext>
            </a:extLst>
          </p:cNvPr>
          <p:cNvSpPr>
            <a:spLocks noGrp="1"/>
          </p:cNvSpPr>
          <p:nvPr>
            <p:ph type="body" sz="quarter" idx="34"/>
          </p:nvPr>
        </p:nvSpPr>
        <p:spPr/>
        <p:txBody>
          <a:bodyPr/>
          <a:lstStyle/>
          <a:p>
            <a:r>
              <a:rPr lang="en-US" b="1" dirty="0">
                <a:solidFill>
                  <a:schemeClr val="accent5"/>
                </a:solidFill>
              </a:rPr>
              <a:t>Matt Williams </a:t>
            </a:r>
          </a:p>
        </p:txBody>
      </p:sp>
      <p:sp>
        <p:nvSpPr>
          <p:cNvPr id="2" name="Text Placeholder 1">
            <a:extLst>
              <a:ext uri="{FF2B5EF4-FFF2-40B4-BE49-F238E27FC236}">
                <a16:creationId xmlns:a16="http://schemas.microsoft.com/office/drawing/2014/main" id="{21DA5379-E625-4A05-A0D0-AF6B0BC0CECC}"/>
              </a:ext>
            </a:extLst>
          </p:cNvPr>
          <p:cNvSpPr>
            <a:spLocks noGrp="1"/>
          </p:cNvSpPr>
          <p:nvPr>
            <p:ph type="body" sz="quarter" idx="35"/>
          </p:nvPr>
        </p:nvSpPr>
        <p:spPr/>
        <p:txBody>
          <a:bodyPr/>
          <a:lstStyle/>
          <a:p>
            <a:r>
              <a:rPr lang="en-US" b="1" dirty="0">
                <a:solidFill>
                  <a:schemeClr val="accent5"/>
                </a:solidFill>
              </a:rPr>
              <a:t>Microsoft Account Executive </a:t>
            </a:r>
          </a:p>
          <a:p>
            <a:endParaRPr lang="en-US" dirty="0"/>
          </a:p>
        </p:txBody>
      </p:sp>
      <p:pic>
        <p:nvPicPr>
          <p:cNvPr id="15" name="Picture Placeholder 14" descr="A person with a beard and mustache&#10;&#10;Description automatically generated with low confidence">
            <a:extLst>
              <a:ext uri="{FF2B5EF4-FFF2-40B4-BE49-F238E27FC236}">
                <a16:creationId xmlns:a16="http://schemas.microsoft.com/office/drawing/2014/main" id="{8CC72852-2213-4A20-B899-3C79523448BC}"/>
              </a:ext>
            </a:extLst>
          </p:cNvPr>
          <p:cNvPicPr>
            <a:picLocks noGrp="1" noChangeAspect="1"/>
          </p:cNvPicPr>
          <p:nvPr>
            <p:ph type="pic" sz="quarter" idx="36"/>
          </p:nvPr>
        </p:nvPicPr>
        <p:blipFill rotWithShape="1">
          <a:blip r:embed="rId5"/>
          <a:srcRect t="3424" b="-3424"/>
          <a:stretch/>
        </p:blipFill>
        <p:spPr>
          <a:xfrm>
            <a:off x="6580380" y="2412693"/>
            <a:ext cx="2014980" cy="2068681"/>
          </a:xfrm>
        </p:spPr>
      </p:pic>
      <p:sp>
        <p:nvSpPr>
          <p:cNvPr id="13" name="Text Placeholder 12">
            <a:extLst>
              <a:ext uri="{FF2B5EF4-FFF2-40B4-BE49-F238E27FC236}">
                <a16:creationId xmlns:a16="http://schemas.microsoft.com/office/drawing/2014/main" id="{40737ABD-12EF-4796-9844-3487A005AEDE}"/>
              </a:ext>
            </a:extLst>
          </p:cNvPr>
          <p:cNvSpPr>
            <a:spLocks noGrp="1"/>
          </p:cNvSpPr>
          <p:nvPr>
            <p:ph type="body" sz="quarter" idx="37"/>
          </p:nvPr>
        </p:nvSpPr>
        <p:spPr/>
        <p:txBody>
          <a:bodyPr/>
          <a:lstStyle/>
          <a:p>
            <a:r>
              <a:rPr lang="en-US" dirty="0"/>
              <a:t>Mahmoud Qazait</a:t>
            </a:r>
          </a:p>
        </p:txBody>
      </p:sp>
      <p:sp>
        <p:nvSpPr>
          <p:cNvPr id="14" name="Text Placeholder 13">
            <a:extLst>
              <a:ext uri="{FF2B5EF4-FFF2-40B4-BE49-F238E27FC236}">
                <a16:creationId xmlns:a16="http://schemas.microsoft.com/office/drawing/2014/main" id="{D2F1921F-48F0-4A80-ABCB-A10FB51028AF}"/>
              </a:ext>
            </a:extLst>
          </p:cNvPr>
          <p:cNvSpPr>
            <a:spLocks noGrp="1"/>
          </p:cNvSpPr>
          <p:nvPr>
            <p:ph type="body" sz="quarter" idx="38"/>
          </p:nvPr>
        </p:nvSpPr>
        <p:spPr/>
        <p:txBody>
          <a:bodyPr/>
          <a:lstStyle/>
          <a:p>
            <a:r>
              <a:rPr lang="en-US" b="1" dirty="0">
                <a:effectLst/>
                <a:latin typeface="+mn-lt"/>
              </a:rPr>
              <a:t>Sr. Corp Solutions Consultant</a:t>
            </a:r>
          </a:p>
          <a:p>
            <a:endParaRPr lang="en-US" dirty="0"/>
          </a:p>
        </p:txBody>
      </p:sp>
      <p:pic>
        <p:nvPicPr>
          <p:cNvPr id="18" name="Picture Placeholder 17">
            <a:extLst>
              <a:ext uri="{FF2B5EF4-FFF2-40B4-BE49-F238E27FC236}">
                <a16:creationId xmlns:a16="http://schemas.microsoft.com/office/drawing/2014/main" id="{5CB7ADC7-59BC-4B10-9711-E07749AE32CD}"/>
              </a:ext>
            </a:extLst>
          </p:cNvPr>
          <p:cNvPicPr>
            <a:picLocks noGrp="1" noChangeAspect="1"/>
          </p:cNvPicPr>
          <p:nvPr>
            <p:ph type="pic" sz="quarter" idx="39"/>
          </p:nvPr>
        </p:nvPicPr>
        <p:blipFill>
          <a:blip r:embed="rId6"/>
          <a:srcRect t="3346" b="3346"/>
          <a:stretch/>
        </p:blipFill>
        <p:spPr>
          <a:xfrm>
            <a:off x="9348313" y="2412693"/>
            <a:ext cx="1966875" cy="1966875"/>
          </a:xfrm>
        </p:spPr>
      </p:pic>
    </p:spTree>
    <p:extLst>
      <p:ext uri="{BB962C8B-B14F-4D97-AF65-F5344CB8AC3E}">
        <p14:creationId xmlns:p14="http://schemas.microsoft.com/office/powerpoint/2010/main" val="30979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3381-288A-4C34-B366-EA600FC3090E}"/>
              </a:ext>
            </a:extLst>
          </p:cNvPr>
          <p:cNvSpPr>
            <a:spLocks noGrp="1"/>
          </p:cNvSpPr>
          <p:nvPr>
            <p:ph type="title"/>
          </p:nvPr>
        </p:nvSpPr>
        <p:spPr/>
        <p:txBody>
          <a:bodyPr/>
          <a:lstStyle/>
          <a:p>
            <a:r>
              <a:rPr lang="en-US" sz="4800" dirty="0"/>
              <a:t>Policy Creation </a:t>
            </a:r>
          </a:p>
        </p:txBody>
      </p:sp>
      <p:pic>
        <p:nvPicPr>
          <p:cNvPr id="6" name="Content Placeholder 5" descr="Graphical user interface, application, Teams&#10;&#10;Description automatically generated">
            <a:extLst>
              <a:ext uri="{FF2B5EF4-FFF2-40B4-BE49-F238E27FC236}">
                <a16:creationId xmlns:a16="http://schemas.microsoft.com/office/drawing/2014/main" id="{577E01C2-36AD-4ED4-9AFF-F4F79256DF1C}"/>
              </a:ext>
            </a:extLst>
          </p:cNvPr>
          <p:cNvPicPr>
            <a:picLocks noGrp="1" noChangeAspect="1"/>
          </p:cNvPicPr>
          <p:nvPr>
            <p:ph sz="quarter" idx="24"/>
          </p:nvPr>
        </p:nvPicPr>
        <p:blipFill>
          <a:blip r:embed="rId2"/>
          <a:stretch>
            <a:fillRect/>
          </a:stretch>
        </p:blipFill>
        <p:spPr>
          <a:xfrm>
            <a:off x="1962364" y="1882775"/>
            <a:ext cx="8578921" cy="4048125"/>
          </a:xfrm>
        </p:spPr>
      </p:pic>
    </p:spTree>
    <p:extLst>
      <p:ext uri="{BB962C8B-B14F-4D97-AF65-F5344CB8AC3E}">
        <p14:creationId xmlns:p14="http://schemas.microsoft.com/office/powerpoint/2010/main" val="153378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DB92-0151-4560-B702-AF7C56F4C47A}"/>
              </a:ext>
            </a:extLst>
          </p:cNvPr>
          <p:cNvSpPr>
            <a:spLocks noGrp="1"/>
          </p:cNvSpPr>
          <p:nvPr>
            <p:ph type="title"/>
          </p:nvPr>
        </p:nvSpPr>
        <p:spPr/>
        <p:txBody>
          <a:bodyPr/>
          <a:lstStyle/>
          <a:p>
            <a:r>
              <a:rPr lang="en-US" sz="4400" dirty="0"/>
              <a:t>Optimize</a:t>
            </a:r>
            <a:r>
              <a:rPr lang="en-US" dirty="0"/>
              <a:t> </a:t>
            </a:r>
          </a:p>
        </p:txBody>
      </p:sp>
      <p:sp>
        <p:nvSpPr>
          <p:cNvPr id="3" name="Text Placeholder 2">
            <a:extLst>
              <a:ext uri="{FF2B5EF4-FFF2-40B4-BE49-F238E27FC236}">
                <a16:creationId xmlns:a16="http://schemas.microsoft.com/office/drawing/2014/main" id="{6FD2E300-E3CA-4E59-BC5E-66D6C1F930CE}"/>
              </a:ext>
            </a:extLst>
          </p:cNvPr>
          <p:cNvSpPr>
            <a:spLocks noGrp="1"/>
          </p:cNvSpPr>
          <p:nvPr>
            <p:ph type="body" sz="quarter" idx="23"/>
          </p:nvPr>
        </p:nvSpPr>
        <p:spPr/>
        <p:txBody>
          <a:bodyPr/>
          <a:lstStyle/>
          <a:p>
            <a:pPr algn="l"/>
            <a:r>
              <a:rPr lang="en-US" dirty="0"/>
              <a:t>Helping you save 30%-50% on your cloud bill every month </a:t>
            </a:r>
          </a:p>
        </p:txBody>
      </p:sp>
      <p:pic>
        <p:nvPicPr>
          <p:cNvPr id="6" name="Content Placeholder 5" descr="Diagram&#10;&#10;Description automatically generated">
            <a:extLst>
              <a:ext uri="{FF2B5EF4-FFF2-40B4-BE49-F238E27FC236}">
                <a16:creationId xmlns:a16="http://schemas.microsoft.com/office/drawing/2014/main" id="{979E12DC-FE72-4359-80D1-3133F3977AA0}"/>
              </a:ext>
            </a:extLst>
          </p:cNvPr>
          <p:cNvPicPr>
            <a:picLocks noGrp="1" noChangeAspect="1"/>
          </p:cNvPicPr>
          <p:nvPr>
            <p:ph sz="quarter" idx="24"/>
          </p:nvPr>
        </p:nvPicPr>
        <p:blipFill>
          <a:blip r:embed="rId2"/>
          <a:stretch>
            <a:fillRect/>
          </a:stretch>
        </p:blipFill>
        <p:spPr>
          <a:xfrm>
            <a:off x="0" y="1736333"/>
            <a:ext cx="12192000" cy="4510355"/>
          </a:xfrm>
        </p:spPr>
      </p:pic>
      <p:pic>
        <p:nvPicPr>
          <p:cNvPr id="8" name="Picture 7" descr="Graphical user interface, text&#10;&#10;Description automatically generated">
            <a:extLst>
              <a:ext uri="{FF2B5EF4-FFF2-40B4-BE49-F238E27FC236}">
                <a16:creationId xmlns:a16="http://schemas.microsoft.com/office/drawing/2014/main" id="{0F27BAC0-7B0B-4F31-B443-96E1DB4D6D39}"/>
              </a:ext>
            </a:extLst>
          </p:cNvPr>
          <p:cNvPicPr>
            <a:picLocks noChangeAspect="1"/>
          </p:cNvPicPr>
          <p:nvPr/>
        </p:nvPicPr>
        <p:blipFill>
          <a:blip r:embed="rId3"/>
          <a:stretch>
            <a:fillRect/>
          </a:stretch>
        </p:blipFill>
        <p:spPr>
          <a:xfrm>
            <a:off x="8687265" y="415605"/>
            <a:ext cx="3632697" cy="2255676"/>
          </a:xfrm>
          <a:prstGeom prst="rect">
            <a:avLst/>
          </a:prstGeom>
        </p:spPr>
      </p:pic>
    </p:spTree>
    <p:extLst>
      <p:ext uri="{BB962C8B-B14F-4D97-AF65-F5344CB8AC3E}">
        <p14:creationId xmlns:p14="http://schemas.microsoft.com/office/powerpoint/2010/main" val="322712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EB55-678E-440B-BA07-19B5FD45B779}"/>
              </a:ext>
            </a:extLst>
          </p:cNvPr>
          <p:cNvSpPr>
            <a:spLocks noGrp="1"/>
          </p:cNvSpPr>
          <p:nvPr>
            <p:ph type="title"/>
          </p:nvPr>
        </p:nvSpPr>
        <p:spPr/>
        <p:txBody>
          <a:bodyPr/>
          <a:lstStyle/>
          <a:p>
            <a:r>
              <a:rPr lang="en-US" sz="4400" dirty="0"/>
              <a:t>Optimize </a:t>
            </a:r>
          </a:p>
        </p:txBody>
      </p:sp>
      <p:sp>
        <p:nvSpPr>
          <p:cNvPr id="3" name="Text Placeholder 2">
            <a:extLst>
              <a:ext uri="{FF2B5EF4-FFF2-40B4-BE49-F238E27FC236}">
                <a16:creationId xmlns:a16="http://schemas.microsoft.com/office/drawing/2014/main" id="{9EA590BB-9B70-48CA-8C90-EBB9CACBC9F8}"/>
              </a:ext>
            </a:extLst>
          </p:cNvPr>
          <p:cNvSpPr>
            <a:spLocks noGrp="1"/>
          </p:cNvSpPr>
          <p:nvPr>
            <p:ph type="body" sz="quarter" idx="13"/>
          </p:nvPr>
        </p:nvSpPr>
        <p:spPr/>
        <p:txBody>
          <a:bodyPr/>
          <a:lstStyle/>
          <a:p>
            <a:r>
              <a:rPr lang="en-US" dirty="0"/>
              <a:t>Helping you save 30-50% on your cloud bill every month </a:t>
            </a:r>
          </a:p>
        </p:txBody>
      </p:sp>
      <p:sp>
        <p:nvSpPr>
          <p:cNvPr id="4" name="Content Placeholder 3">
            <a:extLst>
              <a:ext uri="{FF2B5EF4-FFF2-40B4-BE49-F238E27FC236}">
                <a16:creationId xmlns:a16="http://schemas.microsoft.com/office/drawing/2014/main" id="{DCF9DC5D-7D76-464F-B209-2423A54BE43E}"/>
              </a:ext>
            </a:extLst>
          </p:cNvPr>
          <p:cNvSpPr>
            <a:spLocks noGrp="1"/>
          </p:cNvSpPr>
          <p:nvPr>
            <p:ph sz="quarter" idx="14"/>
          </p:nvPr>
        </p:nvSpPr>
        <p:spPr/>
        <p:txBody>
          <a:bodyPr/>
          <a:lstStyle/>
          <a:p>
            <a:pPr marL="0" indent="0">
              <a:buNone/>
            </a:pPr>
            <a:r>
              <a:rPr lang="en-US" sz="1800" dirty="0">
                <a:solidFill>
                  <a:schemeClr val="accent5"/>
                </a:solidFill>
              </a:rPr>
              <a:t>SHI offers a selection of cloud optimization services ranging from a high-level summary of potential savings to a managed service.</a:t>
            </a:r>
          </a:p>
          <a:p>
            <a:pPr marL="0" indent="0">
              <a:buNone/>
            </a:pPr>
            <a:endParaRPr lang="en-US" dirty="0"/>
          </a:p>
        </p:txBody>
      </p:sp>
      <p:pic>
        <p:nvPicPr>
          <p:cNvPr id="6" name="Picture 5" descr="A picture containing text&#10;&#10;Description automatically generated">
            <a:extLst>
              <a:ext uri="{FF2B5EF4-FFF2-40B4-BE49-F238E27FC236}">
                <a16:creationId xmlns:a16="http://schemas.microsoft.com/office/drawing/2014/main" id="{77DF57B0-FCAD-4E70-9664-010F9109C6D0}"/>
              </a:ext>
            </a:extLst>
          </p:cNvPr>
          <p:cNvPicPr>
            <a:picLocks noChangeAspect="1"/>
          </p:cNvPicPr>
          <p:nvPr/>
        </p:nvPicPr>
        <p:blipFill>
          <a:blip r:embed="rId2"/>
          <a:stretch>
            <a:fillRect/>
          </a:stretch>
        </p:blipFill>
        <p:spPr>
          <a:xfrm>
            <a:off x="360001" y="1979705"/>
            <a:ext cx="11610222" cy="4333744"/>
          </a:xfrm>
          <a:prstGeom prst="rect">
            <a:avLst/>
          </a:prstGeom>
        </p:spPr>
      </p:pic>
    </p:spTree>
    <p:extLst>
      <p:ext uri="{BB962C8B-B14F-4D97-AF65-F5344CB8AC3E}">
        <p14:creationId xmlns:p14="http://schemas.microsoft.com/office/powerpoint/2010/main" val="42171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46214-25A9-4DE3-A210-1E728CF6E2A8}"/>
              </a:ext>
            </a:extLst>
          </p:cNvPr>
          <p:cNvSpPr>
            <a:spLocks noGrp="1"/>
          </p:cNvSpPr>
          <p:nvPr>
            <p:ph type="title"/>
          </p:nvPr>
        </p:nvSpPr>
        <p:spPr/>
        <p:txBody>
          <a:bodyPr/>
          <a:lstStyle/>
          <a:p>
            <a:r>
              <a:rPr lang="en-US" sz="4400" dirty="0"/>
              <a:t>Summary Page </a:t>
            </a:r>
          </a:p>
        </p:txBody>
      </p:sp>
      <p:pic>
        <p:nvPicPr>
          <p:cNvPr id="12" name="Content Placeholder 11" descr="Graphical user interface, application, table, Excel&#10;&#10;Description automatically generated">
            <a:extLst>
              <a:ext uri="{FF2B5EF4-FFF2-40B4-BE49-F238E27FC236}">
                <a16:creationId xmlns:a16="http://schemas.microsoft.com/office/drawing/2014/main" id="{41B1CF7F-1924-4795-B681-E435F8D59F0B}"/>
              </a:ext>
            </a:extLst>
          </p:cNvPr>
          <p:cNvPicPr>
            <a:picLocks noGrp="1" noChangeAspect="1"/>
          </p:cNvPicPr>
          <p:nvPr>
            <p:ph sz="quarter" idx="14"/>
          </p:nvPr>
        </p:nvPicPr>
        <p:blipFill>
          <a:blip r:embed="rId2"/>
          <a:stretch>
            <a:fillRect/>
          </a:stretch>
        </p:blipFill>
        <p:spPr>
          <a:xfrm>
            <a:off x="801384" y="1628775"/>
            <a:ext cx="10109771" cy="4365625"/>
          </a:xfrm>
        </p:spPr>
      </p:pic>
    </p:spTree>
    <p:extLst>
      <p:ext uri="{BB962C8B-B14F-4D97-AF65-F5344CB8AC3E}">
        <p14:creationId xmlns:p14="http://schemas.microsoft.com/office/powerpoint/2010/main" val="50662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C436-B6D0-456A-AF2D-DCB5636BB266}"/>
              </a:ext>
            </a:extLst>
          </p:cNvPr>
          <p:cNvSpPr>
            <a:spLocks noGrp="1"/>
          </p:cNvSpPr>
          <p:nvPr>
            <p:ph type="title"/>
          </p:nvPr>
        </p:nvSpPr>
        <p:spPr/>
        <p:txBody>
          <a:bodyPr/>
          <a:lstStyle/>
          <a:p>
            <a:r>
              <a:rPr lang="en-US" sz="4400" dirty="0"/>
              <a:t>Optimization</a:t>
            </a:r>
            <a:r>
              <a:rPr lang="en-US" dirty="0"/>
              <a:t> </a:t>
            </a:r>
          </a:p>
        </p:txBody>
      </p:sp>
      <p:sp>
        <p:nvSpPr>
          <p:cNvPr id="3" name="Text Placeholder 2">
            <a:extLst>
              <a:ext uri="{FF2B5EF4-FFF2-40B4-BE49-F238E27FC236}">
                <a16:creationId xmlns:a16="http://schemas.microsoft.com/office/drawing/2014/main" id="{C0122C15-DC1D-49E3-BFD8-A54FBFBD30DF}"/>
              </a:ext>
            </a:extLst>
          </p:cNvPr>
          <p:cNvSpPr>
            <a:spLocks noGrp="1"/>
          </p:cNvSpPr>
          <p:nvPr>
            <p:ph type="body" sz="quarter" idx="13"/>
          </p:nvPr>
        </p:nvSpPr>
        <p:spPr/>
        <p:txBody>
          <a:bodyPr/>
          <a:lstStyle/>
          <a:p>
            <a:r>
              <a:rPr lang="en-US" dirty="0"/>
              <a:t>POC</a:t>
            </a:r>
          </a:p>
        </p:txBody>
      </p:sp>
      <p:pic>
        <p:nvPicPr>
          <p:cNvPr id="6" name="Content Placeholder 5" descr="Calendar&#10;&#10;Description automatically generated with medium confidence">
            <a:extLst>
              <a:ext uri="{FF2B5EF4-FFF2-40B4-BE49-F238E27FC236}">
                <a16:creationId xmlns:a16="http://schemas.microsoft.com/office/drawing/2014/main" id="{E313CEF6-C3AC-4BD1-A3E7-3F63EA357611}"/>
              </a:ext>
            </a:extLst>
          </p:cNvPr>
          <p:cNvPicPr>
            <a:picLocks noGrp="1" noChangeAspect="1"/>
          </p:cNvPicPr>
          <p:nvPr>
            <p:ph sz="quarter" idx="14"/>
          </p:nvPr>
        </p:nvPicPr>
        <p:blipFill>
          <a:blip r:embed="rId2"/>
          <a:stretch>
            <a:fillRect/>
          </a:stretch>
        </p:blipFill>
        <p:spPr>
          <a:xfrm>
            <a:off x="2779592" y="1628775"/>
            <a:ext cx="6594717" cy="4365625"/>
          </a:xfrm>
        </p:spPr>
      </p:pic>
    </p:spTree>
    <p:extLst>
      <p:ext uri="{BB962C8B-B14F-4D97-AF65-F5344CB8AC3E}">
        <p14:creationId xmlns:p14="http://schemas.microsoft.com/office/powerpoint/2010/main" val="221948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A6E7270E-F6C9-B74D-90CA-F61E46DD94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35965" y="5015237"/>
            <a:ext cx="1319086" cy="584749"/>
          </a:xfrm>
          <a:prstGeom prst="rect">
            <a:avLst/>
          </a:prstGeom>
        </p:spPr>
      </p:pic>
    </p:spTree>
    <p:extLst>
      <p:ext uri="{BB962C8B-B14F-4D97-AF65-F5344CB8AC3E}">
        <p14:creationId xmlns:p14="http://schemas.microsoft.com/office/powerpoint/2010/main" val="285461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Agreement  </a:t>
            </a:r>
          </a:p>
        </p:txBody>
      </p:sp>
      <p:sp>
        <p:nvSpPr>
          <p:cNvPr id="3" name="Text Placeholder 2">
            <a:extLst>
              <a:ext uri="{FF2B5EF4-FFF2-40B4-BE49-F238E27FC236}">
                <a16:creationId xmlns:a16="http://schemas.microsoft.com/office/drawing/2014/main" id="{FE9E2D61-867C-9F4E-BE41-E79177A7841B}"/>
              </a:ext>
            </a:extLst>
          </p:cNvPr>
          <p:cNvSpPr>
            <a:spLocks noGrp="1"/>
          </p:cNvSpPr>
          <p:nvPr>
            <p:ph type="body" idx="1"/>
          </p:nvPr>
        </p:nvSpPr>
        <p:spPr>
          <a:xfrm>
            <a:off x="396576" y="3437709"/>
            <a:ext cx="6886834" cy="2530021"/>
          </a:xfrm>
        </p:spPr>
        <p:txBody>
          <a:bodyPr/>
          <a:lstStyle/>
          <a:p>
            <a:r>
              <a:rPr lang="en-US" dirty="0"/>
              <a:t>Basics </a:t>
            </a:r>
          </a:p>
        </p:txBody>
      </p:sp>
    </p:spTree>
    <p:extLst>
      <p:ext uri="{BB962C8B-B14F-4D97-AF65-F5344CB8AC3E}">
        <p14:creationId xmlns:p14="http://schemas.microsoft.com/office/powerpoint/2010/main" val="111513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571251-6235-7248-AC3B-B588CA286CF4}"/>
              </a:ext>
            </a:extLst>
          </p:cNvPr>
          <p:cNvSpPr>
            <a:spLocks noGrp="1"/>
          </p:cNvSpPr>
          <p:nvPr>
            <p:ph type="title"/>
          </p:nvPr>
        </p:nvSpPr>
        <p:spPr/>
        <p:txBody>
          <a:bodyPr/>
          <a:lstStyle/>
          <a:p>
            <a:r>
              <a:rPr lang="en-US" dirty="0"/>
              <a:t>Nercomp Microsoft EES </a:t>
            </a:r>
          </a:p>
        </p:txBody>
      </p:sp>
      <p:sp>
        <p:nvSpPr>
          <p:cNvPr id="5" name="Text Placeholder 4">
            <a:extLst>
              <a:ext uri="{FF2B5EF4-FFF2-40B4-BE49-F238E27FC236}">
                <a16:creationId xmlns:a16="http://schemas.microsoft.com/office/drawing/2014/main" id="{CE0571F2-53A3-D74A-B1D7-CC6C109F9F85}"/>
              </a:ext>
            </a:extLst>
          </p:cNvPr>
          <p:cNvSpPr>
            <a:spLocks noGrp="1"/>
          </p:cNvSpPr>
          <p:nvPr>
            <p:ph type="body" sz="quarter" idx="23"/>
          </p:nvPr>
        </p:nvSpPr>
        <p:spPr/>
        <p:txBody>
          <a:bodyPr>
            <a:noAutofit/>
          </a:bodyPr>
          <a:lstStyle/>
          <a:p>
            <a:r>
              <a:rPr lang="en-US" dirty="0"/>
              <a:t>Year 3  </a:t>
            </a:r>
          </a:p>
        </p:txBody>
      </p:sp>
      <p:sp>
        <p:nvSpPr>
          <p:cNvPr id="6" name="Content Placeholder 5">
            <a:extLst>
              <a:ext uri="{FF2B5EF4-FFF2-40B4-BE49-F238E27FC236}">
                <a16:creationId xmlns:a16="http://schemas.microsoft.com/office/drawing/2014/main" id="{CE4DBD01-F382-B24A-A4AE-AF5537DDA67D}"/>
              </a:ext>
            </a:extLst>
          </p:cNvPr>
          <p:cNvSpPr>
            <a:spLocks noGrp="1"/>
          </p:cNvSpPr>
          <p:nvPr>
            <p:ph sz="quarter" idx="24"/>
          </p:nvPr>
        </p:nvSpPr>
        <p:spPr/>
        <p:txBody>
          <a:bodyPr/>
          <a:lstStyle/>
          <a:p>
            <a:r>
              <a:rPr lang="en-US" dirty="0"/>
              <a:t>3 Year contract July 1, 2020 – June 30, 2022 – final year of agreement</a:t>
            </a:r>
          </a:p>
          <a:p>
            <a:r>
              <a:rPr lang="en-US" dirty="0"/>
              <a:t>3 Assignments – Determined by Microsoft in Year 1 you can move up, but not down. </a:t>
            </a:r>
          </a:p>
          <a:p>
            <a:pPr lvl="1"/>
            <a:r>
              <a:rPr lang="en-US" sz="1600" dirty="0"/>
              <a:t>M365 A3</a:t>
            </a:r>
          </a:p>
          <a:p>
            <a:pPr lvl="1"/>
            <a:r>
              <a:rPr lang="en-US" sz="1600" dirty="0"/>
              <a:t>M365 A3 + Microsoft Defender for O365 </a:t>
            </a:r>
          </a:p>
          <a:p>
            <a:pPr lvl="1"/>
            <a:r>
              <a:rPr lang="en-US" sz="1600" dirty="0"/>
              <a:t>M365 A5</a:t>
            </a:r>
          </a:p>
          <a:p>
            <a:r>
              <a:rPr lang="en-US" dirty="0"/>
              <a:t>You can reduce EQU counts for Online Services products ONLY</a:t>
            </a:r>
          </a:p>
          <a:p>
            <a:pPr marL="0" indent="0">
              <a:buNone/>
            </a:pPr>
            <a:endParaRPr lang="en-US" dirty="0"/>
          </a:p>
          <a:p>
            <a:endParaRPr lang="en-US" dirty="0"/>
          </a:p>
        </p:txBody>
      </p:sp>
    </p:spTree>
    <p:extLst>
      <p:ext uri="{BB962C8B-B14F-4D97-AF65-F5344CB8AC3E}">
        <p14:creationId xmlns:p14="http://schemas.microsoft.com/office/powerpoint/2010/main" val="328241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37D4D096-2229-4D8F-8975-1C1DFD9A5626}"/>
              </a:ext>
            </a:extLst>
          </p:cNvPr>
          <p:cNvSpPr>
            <a:spLocks noGrp="1"/>
          </p:cNvSpPr>
          <p:nvPr>
            <p:ph type="title"/>
          </p:nvPr>
        </p:nvSpPr>
        <p:spPr>
          <a:xfrm>
            <a:off x="360000" y="90312"/>
            <a:ext cx="11132089" cy="1169581"/>
          </a:xfrm>
        </p:spPr>
        <p:txBody>
          <a:bodyPr>
            <a:normAutofit/>
          </a:bodyPr>
          <a:lstStyle/>
          <a:p>
            <a:r>
              <a:rPr lang="en-US" sz="5400" dirty="0"/>
              <a:t>Understanding User Profiles for EES</a:t>
            </a:r>
          </a:p>
        </p:txBody>
      </p:sp>
      <p:sp>
        <p:nvSpPr>
          <p:cNvPr id="7" name="Flowchart: Stored Data 6">
            <a:extLst>
              <a:ext uri="{FF2B5EF4-FFF2-40B4-BE49-F238E27FC236}">
                <a16:creationId xmlns:a16="http://schemas.microsoft.com/office/drawing/2014/main" id="{6F0ACF7F-7EE6-498A-BE4A-9A8C349ADAC7}"/>
              </a:ext>
            </a:extLst>
          </p:cNvPr>
          <p:cNvSpPr/>
          <p:nvPr/>
        </p:nvSpPr>
        <p:spPr>
          <a:xfrm>
            <a:off x="893263" y="1874735"/>
            <a:ext cx="2760562" cy="1037484"/>
          </a:xfrm>
          <a:prstGeom prst="flowChartOnlineStorage">
            <a:avLst/>
          </a:prstGeom>
          <a:solidFill>
            <a:srgbClr val="3C6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a:t>What is an “EQU”?</a:t>
            </a:r>
          </a:p>
          <a:p>
            <a:pPr algn="ctr"/>
            <a:r>
              <a:rPr lang="en-US" sz="1350" i="1" dirty="0"/>
              <a:t>Education Qualified User</a:t>
            </a:r>
          </a:p>
        </p:txBody>
      </p:sp>
      <p:sp>
        <p:nvSpPr>
          <p:cNvPr id="8" name="TextBox 17">
            <a:extLst>
              <a:ext uri="{FF2B5EF4-FFF2-40B4-BE49-F238E27FC236}">
                <a16:creationId xmlns:a16="http://schemas.microsoft.com/office/drawing/2014/main" id="{A9BB5AE7-3860-4BC6-8A90-FA9AF9901896}"/>
              </a:ext>
            </a:extLst>
          </p:cNvPr>
          <p:cNvSpPr txBox="1"/>
          <p:nvPr/>
        </p:nvSpPr>
        <p:spPr>
          <a:xfrm>
            <a:off x="4834533" y="1785013"/>
            <a:ext cx="17411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lumMod val="95000"/>
                  </a:schemeClr>
                </a:solidFill>
                <a:latin typeface="Arial" panose="020B0604020202020204" pitchFamily="34" charset="0"/>
                <a:cs typeface="Arial" panose="020B0604020202020204" pitchFamily="34" charset="0"/>
              </a:rPr>
              <a:t>An employee or contractor (non-student) who access or uses one of the educational platform products</a:t>
            </a:r>
          </a:p>
        </p:txBody>
      </p:sp>
      <p:pic>
        <p:nvPicPr>
          <p:cNvPr id="9" name="Graphic 8" descr="Graduation cap with solid fill">
            <a:extLst>
              <a:ext uri="{FF2B5EF4-FFF2-40B4-BE49-F238E27FC236}">
                <a16:creationId xmlns:a16="http://schemas.microsoft.com/office/drawing/2014/main" id="{65B76B91-61B8-4E32-A75D-F3B89C3CF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3320" y="4754349"/>
            <a:ext cx="914400" cy="914400"/>
          </a:xfrm>
          <a:prstGeom prst="rect">
            <a:avLst/>
          </a:prstGeom>
        </p:spPr>
      </p:pic>
      <p:grpSp>
        <p:nvGrpSpPr>
          <p:cNvPr id="10" name="Group 9">
            <a:extLst>
              <a:ext uri="{FF2B5EF4-FFF2-40B4-BE49-F238E27FC236}">
                <a16:creationId xmlns:a16="http://schemas.microsoft.com/office/drawing/2014/main" id="{8F85959F-D7C5-4CD4-B1C5-205CEC3AEB6A}"/>
              </a:ext>
            </a:extLst>
          </p:cNvPr>
          <p:cNvGrpSpPr/>
          <p:nvPr/>
        </p:nvGrpSpPr>
        <p:grpSpPr>
          <a:xfrm>
            <a:off x="893263" y="4686438"/>
            <a:ext cx="5682414" cy="1049519"/>
            <a:chOff x="6069747" y="5430390"/>
            <a:chExt cx="5682414" cy="1049519"/>
          </a:xfrm>
        </p:grpSpPr>
        <p:sp>
          <p:nvSpPr>
            <p:cNvPr id="11" name="Oval 10">
              <a:extLst>
                <a:ext uri="{FF2B5EF4-FFF2-40B4-BE49-F238E27FC236}">
                  <a16:creationId xmlns:a16="http://schemas.microsoft.com/office/drawing/2014/main" id="{B6CBDA3D-2940-4BD2-8325-92B42CA5C7E1}"/>
                </a:ext>
              </a:extLst>
            </p:cNvPr>
            <p:cNvSpPr>
              <a:spLocks/>
            </p:cNvSpPr>
            <p:nvPr/>
          </p:nvSpPr>
          <p:spPr>
            <a:xfrm>
              <a:off x="8509831" y="5430390"/>
              <a:ext cx="1346301" cy="1037483"/>
            </a:xfrm>
            <a:prstGeom prst="ellipse">
              <a:avLst/>
            </a:prstGeom>
            <a:solidFill>
              <a:schemeClr val="tx1">
                <a:lumMod val="95000"/>
                <a:lumOff val="5000"/>
                <a:alpha val="0"/>
              </a:schemeClr>
            </a:solidFill>
            <a:ln>
              <a:solidFill>
                <a:srgbClr val="BE3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nvGrpSpPr>
            <p:cNvPr id="12" name="Group 11">
              <a:extLst>
                <a:ext uri="{FF2B5EF4-FFF2-40B4-BE49-F238E27FC236}">
                  <a16:creationId xmlns:a16="http://schemas.microsoft.com/office/drawing/2014/main" id="{0193D1BE-1B51-4BE1-AE1F-F8A17E0E48A8}"/>
                </a:ext>
              </a:extLst>
            </p:cNvPr>
            <p:cNvGrpSpPr/>
            <p:nvPr/>
          </p:nvGrpSpPr>
          <p:grpSpPr>
            <a:xfrm>
              <a:off x="6069747" y="5442425"/>
              <a:ext cx="5682414" cy="1037484"/>
              <a:chOff x="5791200" y="1371600"/>
              <a:chExt cx="6234870" cy="1313318"/>
            </a:xfrm>
          </p:grpSpPr>
          <p:sp>
            <p:nvSpPr>
              <p:cNvPr id="13" name="Flowchart: Stored Data 12">
                <a:extLst>
                  <a:ext uri="{FF2B5EF4-FFF2-40B4-BE49-F238E27FC236}">
                    <a16:creationId xmlns:a16="http://schemas.microsoft.com/office/drawing/2014/main" id="{79854083-C25E-4511-ADE4-D23E40BE96DA}"/>
                  </a:ext>
                </a:extLst>
              </p:cNvPr>
              <p:cNvSpPr/>
              <p:nvPr/>
            </p:nvSpPr>
            <p:spPr>
              <a:xfrm>
                <a:off x="5791200" y="1371600"/>
                <a:ext cx="3028950" cy="1313318"/>
              </a:xfrm>
              <a:prstGeom prst="flowChartOnlineStorage">
                <a:avLst/>
              </a:prstGeom>
              <a:solidFill>
                <a:srgbClr val="BE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a:t>What is a Student</a:t>
                </a:r>
                <a:endParaRPr lang="en-US" sz="1350" i="1" dirty="0"/>
              </a:p>
            </p:txBody>
          </p:sp>
          <p:sp>
            <p:nvSpPr>
              <p:cNvPr id="14" name="TextBox 17">
                <a:extLst>
                  <a:ext uri="{FF2B5EF4-FFF2-40B4-BE49-F238E27FC236}">
                    <a16:creationId xmlns:a16="http://schemas.microsoft.com/office/drawing/2014/main" id="{D442AF4A-EF23-4708-B8E7-1D18BCFD509F}"/>
                  </a:ext>
                </a:extLst>
              </p:cNvPr>
              <p:cNvSpPr txBox="1"/>
              <p:nvPr/>
            </p:nvSpPr>
            <p:spPr>
              <a:xfrm>
                <a:off x="10115648" y="1603937"/>
                <a:ext cx="1910422" cy="81817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lumMod val="95000"/>
                      </a:schemeClr>
                    </a:solidFill>
                    <a:latin typeface="Arial" panose="020B0604020202020204" pitchFamily="34" charset="0"/>
                    <a:cs typeface="Arial" panose="020B0604020202020204" pitchFamily="34" charset="0"/>
                  </a:rPr>
                  <a:t>A person who is enrolled at the school full or part time.</a:t>
                </a:r>
              </a:p>
            </p:txBody>
          </p:sp>
        </p:grpSp>
      </p:grpSp>
      <p:grpSp>
        <p:nvGrpSpPr>
          <p:cNvPr id="15" name="Group 14">
            <a:extLst>
              <a:ext uri="{FF2B5EF4-FFF2-40B4-BE49-F238E27FC236}">
                <a16:creationId xmlns:a16="http://schemas.microsoft.com/office/drawing/2014/main" id="{CE8D4BB6-6443-4F45-8768-A5E45A18C288}"/>
              </a:ext>
            </a:extLst>
          </p:cNvPr>
          <p:cNvGrpSpPr/>
          <p:nvPr/>
        </p:nvGrpSpPr>
        <p:grpSpPr>
          <a:xfrm>
            <a:off x="893263" y="3226465"/>
            <a:ext cx="5682413" cy="1138773"/>
            <a:chOff x="6052385" y="4093812"/>
            <a:chExt cx="5682413" cy="1138773"/>
          </a:xfrm>
        </p:grpSpPr>
        <p:sp>
          <p:nvSpPr>
            <p:cNvPr id="16" name="Oval 15">
              <a:extLst>
                <a:ext uri="{FF2B5EF4-FFF2-40B4-BE49-F238E27FC236}">
                  <a16:creationId xmlns:a16="http://schemas.microsoft.com/office/drawing/2014/main" id="{CEAC756F-6A03-47A8-A055-E8B230539A1A}"/>
                </a:ext>
              </a:extLst>
            </p:cNvPr>
            <p:cNvSpPr>
              <a:spLocks/>
            </p:cNvSpPr>
            <p:nvPr/>
          </p:nvSpPr>
          <p:spPr>
            <a:xfrm>
              <a:off x="8458227" y="4156493"/>
              <a:ext cx="1346301" cy="1037483"/>
            </a:xfrm>
            <a:prstGeom prst="ellipse">
              <a:avLst/>
            </a:prstGeom>
            <a:solidFill>
              <a:schemeClr val="accent2">
                <a:lumMod val="60000"/>
                <a:lumOff val="40000"/>
                <a:alpha val="0"/>
              </a:schemeClr>
            </a:solidFill>
            <a:ln>
              <a:solidFill>
                <a:srgbClr val="5C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7" name="Flowchart: Stored Data 16">
              <a:extLst>
                <a:ext uri="{FF2B5EF4-FFF2-40B4-BE49-F238E27FC236}">
                  <a16:creationId xmlns:a16="http://schemas.microsoft.com/office/drawing/2014/main" id="{6A39C3A3-10D6-40BB-ABB5-D4E4F7B0D618}"/>
                </a:ext>
              </a:extLst>
            </p:cNvPr>
            <p:cNvSpPr/>
            <p:nvPr/>
          </p:nvSpPr>
          <p:spPr>
            <a:xfrm>
              <a:off x="6052385" y="4144458"/>
              <a:ext cx="2760562" cy="1037483"/>
            </a:xfrm>
            <a:prstGeom prst="flowChartOnlineStorage">
              <a:avLst/>
            </a:prstGeom>
            <a:solidFill>
              <a:srgbClr val="5C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a:t>What is a Light User</a:t>
              </a:r>
              <a:endParaRPr lang="en-US" sz="1350" i="1" dirty="0"/>
            </a:p>
          </p:txBody>
        </p:sp>
        <p:sp>
          <p:nvSpPr>
            <p:cNvPr id="18" name="TextBox 17">
              <a:extLst>
                <a:ext uri="{FF2B5EF4-FFF2-40B4-BE49-F238E27FC236}">
                  <a16:creationId xmlns:a16="http://schemas.microsoft.com/office/drawing/2014/main" id="{67457A11-06EA-4BEA-A534-DBA4030043A0}"/>
                </a:ext>
              </a:extLst>
            </p:cNvPr>
            <p:cNvSpPr txBox="1"/>
            <p:nvPr/>
          </p:nvSpPr>
          <p:spPr>
            <a:xfrm>
              <a:off x="9993653" y="4093812"/>
              <a:ext cx="1741145"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lumMod val="95000"/>
                    </a:schemeClr>
                  </a:solidFill>
                  <a:latin typeface="Arial" panose="020B0604020202020204" pitchFamily="34" charset="0"/>
                  <a:cs typeface="Arial" panose="020B0604020202020204" pitchFamily="34" charset="0"/>
                </a:rPr>
                <a:t>Any other employee who doesn’t need the educational platform products.</a:t>
              </a:r>
            </a:p>
            <a:p>
              <a:pPr algn="ctr"/>
              <a:r>
                <a:rPr lang="en-US" sz="1000" i="1" dirty="0">
                  <a:solidFill>
                    <a:schemeClr val="bg1">
                      <a:lumMod val="95000"/>
                    </a:schemeClr>
                  </a:solidFill>
                  <a:latin typeface="Arial" panose="020B0604020202020204" pitchFamily="34" charset="0"/>
                  <a:cs typeface="Arial" panose="020B0604020202020204" pitchFamily="34" charset="0"/>
                </a:rPr>
                <a:t>Janitors, Groundskeepers, Cafeteria, etc.</a:t>
              </a:r>
              <a:endParaRPr lang="en-US" sz="1000" dirty="0">
                <a:solidFill>
                  <a:schemeClr val="bg1">
                    <a:lumMod val="95000"/>
                  </a:schemeClr>
                </a:solidFill>
                <a:latin typeface="Arial" panose="020B0604020202020204" pitchFamily="34" charset="0"/>
                <a:cs typeface="Arial" panose="020B0604020202020204" pitchFamily="34" charset="0"/>
              </a:endParaRPr>
            </a:p>
          </p:txBody>
        </p:sp>
      </p:grpSp>
      <p:sp>
        <p:nvSpPr>
          <p:cNvPr id="19" name="Oval 18">
            <a:extLst>
              <a:ext uri="{FF2B5EF4-FFF2-40B4-BE49-F238E27FC236}">
                <a16:creationId xmlns:a16="http://schemas.microsoft.com/office/drawing/2014/main" id="{718C8616-9A28-4AFE-990F-8FABB351D06A}"/>
              </a:ext>
            </a:extLst>
          </p:cNvPr>
          <p:cNvSpPr>
            <a:spLocks/>
          </p:cNvSpPr>
          <p:nvPr/>
        </p:nvSpPr>
        <p:spPr>
          <a:xfrm>
            <a:off x="3333347" y="1875009"/>
            <a:ext cx="1346301" cy="1037483"/>
          </a:xfrm>
          <a:prstGeom prst="ellipse">
            <a:avLst/>
          </a:prstGeom>
          <a:solidFill>
            <a:schemeClr val="accent2">
              <a:lumMod val="60000"/>
              <a:lumOff val="40000"/>
              <a:alpha val="0"/>
            </a:schemeClr>
          </a:solidFill>
          <a:ln>
            <a:solidFill>
              <a:srgbClr val="3C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pic>
        <p:nvPicPr>
          <p:cNvPr id="20" name="Graphic 19" descr="User with solid fill">
            <a:extLst>
              <a:ext uri="{FF2B5EF4-FFF2-40B4-BE49-F238E27FC236}">
                <a16:creationId xmlns:a16="http://schemas.microsoft.com/office/drawing/2014/main" id="{DF71D160-5CD2-4BCF-A79F-347B123ECD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9297" y="3299629"/>
            <a:ext cx="914400" cy="914400"/>
          </a:xfrm>
          <a:prstGeom prst="rect">
            <a:avLst/>
          </a:prstGeom>
        </p:spPr>
      </p:pic>
      <p:pic>
        <p:nvPicPr>
          <p:cNvPr id="21" name="Graphic 20" descr="Users with solid fill">
            <a:extLst>
              <a:ext uri="{FF2B5EF4-FFF2-40B4-BE49-F238E27FC236}">
                <a16:creationId xmlns:a16="http://schemas.microsoft.com/office/drawing/2014/main" id="{A1B66358-2750-41D1-BF2F-E92C184870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9297" y="1932938"/>
            <a:ext cx="914400" cy="914400"/>
          </a:xfrm>
          <a:prstGeom prst="rect">
            <a:avLst/>
          </a:prstGeom>
        </p:spPr>
      </p:pic>
      <p:graphicFrame>
        <p:nvGraphicFramePr>
          <p:cNvPr id="22" name="Table 23">
            <a:extLst>
              <a:ext uri="{FF2B5EF4-FFF2-40B4-BE49-F238E27FC236}">
                <a16:creationId xmlns:a16="http://schemas.microsoft.com/office/drawing/2014/main" id="{253AC967-2EE9-4156-A954-18FA2314769F}"/>
              </a:ext>
            </a:extLst>
          </p:cNvPr>
          <p:cNvGraphicFramePr>
            <a:graphicFrameLocks noGrp="1"/>
          </p:cNvGraphicFramePr>
          <p:nvPr/>
        </p:nvGraphicFramePr>
        <p:xfrm>
          <a:off x="7313266" y="2316479"/>
          <a:ext cx="4551680" cy="2673207"/>
        </p:xfrm>
        <a:graphic>
          <a:graphicData uri="http://schemas.openxmlformats.org/drawingml/2006/table">
            <a:tbl>
              <a:tblPr firstRow="1" bandRow="1">
                <a:tableStyleId>{5C22544A-7EE6-4342-B048-85BDC9FD1C3A}</a:tableStyleId>
              </a:tblPr>
              <a:tblGrid>
                <a:gridCol w="4551680">
                  <a:extLst>
                    <a:ext uri="{9D8B030D-6E8A-4147-A177-3AD203B41FA5}">
                      <a16:colId xmlns:a16="http://schemas.microsoft.com/office/drawing/2014/main" val="2262150558"/>
                    </a:ext>
                  </a:extLst>
                </a:gridCol>
              </a:tblGrid>
              <a:tr h="397442">
                <a:tc>
                  <a:txBody>
                    <a:bodyPr/>
                    <a:lstStyle/>
                    <a:p>
                      <a:r>
                        <a:rPr lang="en-US" sz="1800" dirty="0">
                          <a:latin typeface="+mn-lt"/>
                        </a:rPr>
                        <a:t>Education Platform Products</a:t>
                      </a:r>
                    </a:p>
                  </a:txBody>
                  <a:tcPr>
                    <a:solidFill>
                      <a:srgbClr val="5C2673"/>
                    </a:solidFill>
                  </a:tcPr>
                </a:tc>
                <a:extLst>
                  <a:ext uri="{0D108BD9-81ED-4DB2-BD59-A6C34878D82A}">
                    <a16:rowId xmlns:a16="http://schemas.microsoft.com/office/drawing/2014/main" val="2844123943"/>
                  </a:ext>
                </a:extLst>
              </a:tr>
              <a:tr h="397442">
                <a:tc>
                  <a:txBody>
                    <a:bodyPr/>
                    <a:lstStyle/>
                    <a:p>
                      <a:r>
                        <a:rPr lang="en-US" sz="1800" dirty="0">
                          <a:latin typeface="+mn-lt"/>
                        </a:rPr>
                        <a:t>Microsoft 365 A3 and Microsoft 365 A5</a:t>
                      </a:r>
                    </a:p>
                  </a:txBody>
                  <a:tcPr>
                    <a:lnB w="19050" cap="flat" cmpd="sng" algn="ctr">
                      <a:solidFill>
                        <a:schemeClr val="bg1">
                          <a:lumMod val="75000"/>
                        </a:schemeClr>
                      </a:solidFill>
                      <a:prstDash val="solid"/>
                      <a:round/>
                      <a:headEnd type="none" w="med" len="med"/>
                      <a:tailEnd type="none" w="med" len="med"/>
                    </a:lnB>
                    <a:gradFill flip="none" rotWithShape="1">
                      <a:gsLst>
                        <a:gs pos="0">
                          <a:srgbClr val="9961B0">
                            <a:tint val="66000"/>
                            <a:satMod val="160000"/>
                          </a:srgbClr>
                        </a:gs>
                        <a:gs pos="50000">
                          <a:srgbClr val="9961B0">
                            <a:tint val="44500"/>
                            <a:satMod val="160000"/>
                          </a:srgbClr>
                        </a:gs>
                        <a:gs pos="100000">
                          <a:srgbClr val="9961B0">
                            <a:tint val="23500"/>
                            <a:satMod val="160000"/>
                          </a:srgbClr>
                        </a:gs>
                      </a:gsLst>
                      <a:path path="circle">
                        <a:fillToRect t="100000" r="100000"/>
                      </a:path>
                      <a:tileRect l="-100000" b="-100000"/>
                    </a:gradFill>
                  </a:tcPr>
                </a:tc>
                <a:extLst>
                  <a:ext uri="{0D108BD9-81ED-4DB2-BD59-A6C34878D82A}">
                    <a16:rowId xmlns:a16="http://schemas.microsoft.com/office/drawing/2014/main" val="2256864237"/>
                  </a:ext>
                </a:extLst>
              </a:tr>
              <a:tr h="397442">
                <a:tc>
                  <a:txBody>
                    <a:bodyPr/>
                    <a:lstStyle/>
                    <a:p>
                      <a:r>
                        <a:rPr lang="en-US" sz="1800" dirty="0">
                          <a:latin typeface="+mn-lt"/>
                        </a:rPr>
                        <a:t>EMS A3 and EMS A5</a:t>
                      </a:r>
                    </a:p>
                  </a:txBody>
                  <a:tcP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gradFill flip="none" rotWithShape="1">
                      <a:gsLst>
                        <a:gs pos="0">
                          <a:srgbClr val="9961B0">
                            <a:tint val="66000"/>
                            <a:satMod val="160000"/>
                          </a:srgbClr>
                        </a:gs>
                        <a:gs pos="50000">
                          <a:srgbClr val="9961B0">
                            <a:tint val="44500"/>
                            <a:satMod val="160000"/>
                          </a:srgbClr>
                        </a:gs>
                        <a:gs pos="100000">
                          <a:srgbClr val="9961B0">
                            <a:tint val="23500"/>
                            <a:satMod val="160000"/>
                          </a:srgbClr>
                        </a:gs>
                      </a:gsLst>
                      <a:path path="circle">
                        <a:fillToRect t="100000" r="100000"/>
                      </a:path>
                      <a:tileRect l="-100000" b="-100000"/>
                    </a:gradFill>
                  </a:tcPr>
                </a:tc>
                <a:extLst>
                  <a:ext uri="{0D108BD9-81ED-4DB2-BD59-A6C34878D82A}">
                    <a16:rowId xmlns:a16="http://schemas.microsoft.com/office/drawing/2014/main" val="3651351372"/>
                  </a:ext>
                </a:extLst>
              </a:tr>
              <a:tr h="397442">
                <a:tc>
                  <a:txBody>
                    <a:bodyPr/>
                    <a:lstStyle/>
                    <a:p>
                      <a:r>
                        <a:rPr lang="en-US" sz="1800" dirty="0">
                          <a:latin typeface="+mn-lt"/>
                        </a:rPr>
                        <a:t>Office 365 A3 and Office 365 A5</a:t>
                      </a:r>
                    </a:p>
                  </a:txBody>
                  <a:tcP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gradFill flip="none" rotWithShape="1">
                      <a:gsLst>
                        <a:gs pos="0">
                          <a:srgbClr val="9961B0">
                            <a:tint val="66000"/>
                            <a:satMod val="160000"/>
                          </a:srgbClr>
                        </a:gs>
                        <a:gs pos="50000">
                          <a:srgbClr val="9961B0">
                            <a:tint val="44500"/>
                            <a:satMod val="160000"/>
                          </a:srgbClr>
                        </a:gs>
                        <a:gs pos="100000">
                          <a:srgbClr val="9961B0">
                            <a:tint val="23500"/>
                            <a:satMod val="160000"/>
                          </a:srgbClr>
                        </a:gs>
                      </a:gsLst>
                      <a:path path="circle">
                        <a:fillToRect t="100000" r="100000"/>
                      </a:path>
                      <a:tileRect l="-100000" b="-100000"/>
                    </a:gradFill>
                  </a:tcPr>
                </a:tc>
                <a:extLst>
                  <a:ext uri="{0D108BD9-81ED-4DB2-BD59-A6C34878D82A}">
                    <a16:rowId xmlns:a16="http://schemas.microsoft.com/office/drawing/2014/main" val="1523433049"/>
                  </a:ext>
                </a:extLst>
              </a:tr>
              <a:tr h="397442">
                <a:tc>
                  <a:txBody>
                    <a:bodyPr/>
                    <a:lstStyle/>
                    <a:p>
                      <a:r>
                        <a:rPr lang="en-US" sz="1800" dirty="0">
                          <a:latin typeface="+mn-lt"/>
                        </a:rPr>
                        <a:t>M365 Apps for Enterprise</a:t>
                      </a:r>
                    </a:p>
                  </a:txBody>
                  <a:tcP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gradFill flip="none" rotWithShape="1">
                      <a:gsLst>
                        <a:gs pos="0">
                          <a:srgbClr val="9961B0">
                            <a:tint val="66000"/>
                            <a:satMod val="160000"/>
                          </a:srgbClr>
                        </a:gs>
                        <a:gs pos="50000">
                          <a:srgbClr val="9961B0">
                            <a:tint val="44500"/>
                            <a:satMod val="160000"/>
                          </a:srgbClr>
                        </a:gs>
                        <a:gs pos="100000">
                          <a:srgbClr val="9961B0">
                            <a:tint val="23500"/>
                            <a:satMod val="160000"/>
                          </a:srgbClr>
                        </a:gs>
                      </a:gsLst>
                      <a:path path="circle">
                        <a:fillToRect t="100000" r="100000"/>
                      </a:path>
                      <a:tileRect l="-100000" b="-100000"/>
                    </a:gradFill>
                  </a:tcPr>
                </a:tc>
                <a:extLst>
                  <a:ext uri="{0D108BD9-81ED-4DB2-BD59-A6C34878D82A}">
                    <a16:rowId xmlns:a16="http://schemas.microsoft.com/office/drawing/2014/main" val="2228477941"/>
                  </a:ext>
                </a:extLst>
              </a:tr>
              <a:tr h="685997">
                <a:tc>
                  <a:txBody>
                    <a:bodyPr/>
                    <a:lstStyle/>
                    <a:p>
                      <a:r>
                        <a:rPr lang="en-US" sz="1800" dirty="0">
                          <a:latin typeface="+mn-lt"/>
                        </a:rPr>
                        <a:t>Windows 10 Education A3 and Windows 10 Education A5</a:t>
                      </a:r>
                    </a:p>
                  </a:txBody>
                  <a:tcPr>
                    <a:lnT w="19050" cap="flat" cmpd="sng" algn="ctr">
                      <a:solidFill>
                        <a:schemeClr val="bg1">
                          <a:lumMod val="75000"/>
                        </a:schemeClr>
                      </a:solidFill>
                      <a:prstDash val="solid"/>
                      <a:round/>
                      <a:headEnd type="none" w="med" len="med"/>
                      <a:tailEnd type="none" w="med" len="med"/>
                    </a:lnT>
                    <a:gradFill flip="none" rotWithShape="1">
                      <a:gsLst>
                        <a:gs pos="0">
                          <a:srgbClr val="9961B0">
                            <a:tint val="66000"/>
                            <a:satMod val="160000"/>
                          </a:srgbClr>
                        </a:gs>
                        <a:gs pos="50000">
                          <a:srgbClr val="9961B0">
                            <a:tint val="44500"/>
                            <a:satMod val="160000"/>
                          </a:srgbClr>
                        </a:gs>
                        <a:gs pos="100000">
                          <a:srgbClr val="9961B0">
                            <a:tint val="23500"/>
                            <a:satMod val="160000"/>
                          </a:srgbClr>
                        </a:gs>
                      </a:gsLst>
                      <a:path path="circle">
                        <a:fillToRect t="100000" r="100000"/>
                      </a:path>
                      <a:tileRect l="-100000" b="-100000"/>
                    </a:gradFill>
                  </a:tcPr>
                </a:tc>
                <a:extLst>
                  <a:ext uri="{0D108BD9-81ED-4DB2-BD59-A6C34878D82A}">
                    <a16:rowId xmlns:a16="http://schemas.microsoft.com/office/drawing/2014/main" val="3660486419"/>
                  </a:ext>
                </a:extLst>
              </a:tr>
            </a:tbl>
          </a:graphicData>
        </a:graphic>
      </p:graphicFrame>
    </p:spTree>
    <p:extLst>
      <p:ext uri="{BB962C8B-B14F-4D97-AF65-F5344CB8AC3E}">
        <p14:creationId xmlns:p14="http://schemas.microsoft.com/office/powerpoint/2010/main" val="302320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7B98-3122-6E46-9DD8-178AA859B647}"/>
              </a:ext>
            </a:extLst>
          </p:cNvPr>
          <p:cNvSpPr>
            <a:spLocks noGrp="1"/>
          </p:cNvSpPr>
          <p:nvPr>
            <p:ph type="title"/>
          </p:nvPr>
        </p:nvSpPr>
        <p:spPr/>
        <p:txBody>
          <a:bodyPr/>
          <a:lstStyle/>
          <a:p>
            <a:r>
              <a:rPr lang="en-US" dirty="0"/>
              <a:t>Timeline </a:t>
            </a:r>
          </a:p>
        </p:txBody>
      </p:sp>
    </p:spTree>
    <p:extLst>
      <p:ext uri="{BB962C8B-B14F-4D97-AF65-F5344CB8AC3E}">
        <p14:creationId xmlns:p14="http://schemas.microsoft.com/office/powerpoint/2010/main" val="254949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BA8024-976F-0D40-BF0F-21F4382A319B}"/>
              </a:ext>
            </a:extLst>
          </p:cNvPr>
          <p:cNvSpPr>
            <a:spLocks noGrp="1"/>
          </p:cNvSpPr>
          <p:nvPr>
            <p:ph type="title"/>
          </p:nvPr>
        </p:nvSpPr>
        <p:spPr/>
        <p:txBody>
          <a:bodyPr/>
          <a:lstStyle/>
          <a:p>
            <a:r>
              <a:rPr lang="en-US" dirty="0"/>
              <a:t>2022 Anniversary </a:t>
            </a:r>
          </a:p>
        </p:txBody>
      </p:sp>
      <p:sp>
        <p:nvSpPr>
          <p:cNvPr id="4" name="Text Placeholder 3">
            <a:extLst>
              <a:ext uri="{FF2B5EF4-FFF2-40B4-BE49-F238E27FC236}">
                <a16:creationId xmlns:a16="http://schemas.microsoft.com/office/drawing/2014/main" id="{CA0DAAE9-3DE2-E248-8765-281A3626CD89}"/>
              </a:ext>
            </a:extLst>
          </p:cNvPr>
          <p:cNvSpPr>
            <a:spLocks noGrp="1"/>
          </p:cNvSpPr>
          <p:nvPr>
            <p:ph type="body" sz="quarter" idx="13"/>
          </p:nvPr>
        </p:nvSpPr>
        <p:spPr/>
        <p:txBody>
          <a:bodyPr/>
          <a:lstStyle/>
          <a:p>
            <a:r>
              <a:rPr lang="en-US" dirty="0"/>
              <a:t>Timeline</a:t>
            </a:r>
          </a:p>
        </p:txBody>
      </p:sp>
      <p:sp>
        <p:nvSpPr>
          <p:cNvPr id="5" name="Content Placeholder 4">
            <a:extLst>
              <a:ext uri="{FF2B5EF4-FFF2-40B4-BE49-F238E27FC236}">
                <a16:creationId xmlns:a16="http://schemas.microsoft.com/office/drawing/2014/main" id="{41877977-5254-1142-8ACD-D69EADB1EAC3}"/>
              </a:ext>
            </a:extLst>
          </p:cNvPr>
          <p:cNvSpPr>
            <a:spLocks noGrp="1"/>
          </p:cNvSpPr>
          <p:nvPr>
            <p:ph sz="quarter" idx="14"/>
          </p:nvPr>
        </p:nvSpPr>
        <p:spPr/>
        <p:txBody>
          <a:bodyPr/>
          <a:lstStyle/>
          <a:p>
            <a:endParaRPr lang="en-US" dirty="0"/>
          </a:p>
          <a:p>
            <a:r>
              <a:rPr lang="en-US" dirty="0"/>
              <a:t>April 18</a:t>
            </a:r>
            <a:r>
              <a:rPr lang="en-US" baseline="30000" dirty="0"/>
              <a:t>th</a:t>
            </a:r>
            <a:r>
              <a:rPr lang="en-US" dirty="0"/>
              <a:t> – Quote from SHI </a:t>
            </a:r>
          </a:p>
          <a:p>
            <a:r>
              <a:rPr lang="en-US" dirty="0"/>
              <a:t>April 18</a:t>
            </a:r>
            <a:r>
              <a:rPr lang="en-US" baseline="30000" dirty="0"/>
              <a:t>th</a:t>
            </a:r>
            <a:r>
              <a:rPr lang="en-US" dirty="0"/>
              <a:t> – May 2</a:t>
            </a:r>
            <a:r>
              <a:rPr lang="en-US" baseline="30000" dirty="0"/>
              <a:t>nd _ </a:t>
            </a:r>
            <a:r>
              <a:rPr lang="en-US" dirty="0"/>
              <a:t>Finalize discussions around your needs and confirm contacts. </a:t>
            </a:r>
          </a:p>
          <a:p>
            <a:r>
              <a:rPr lang="en-US" dirty="0"/>
              <a:t>May 20</a:t>
            </a:r>
            <a:r>
              <a:rPr lang="en-US" baseline="30000" dirty="0"/>
              <a:t>th</a:t>
            </a:r>
            <a:r>
              <a:rPr lang="en-US" dirty="0"/>
              <a:t> – Final quote from SHI</a:t>
            </a:r>
          </a:p>
          <a:p>
            <a:r>
              <a:rPr lang="en-US" dirty="0"/>
              <a:t>June 3</a:t>
            </a:r>
            <a:r>
              <a:rPr lang="en-US" baseline="30000" dirty="0"/>
              <a:t>rd</a:t>
            </a:r>
            <a:r>
              <a:rPr lang="en-US" dirty="0"/>
              <a:t> – Purchase Order MUST be at SHI. </a:t>
            </a:r>
          </a:p>
          <a:p>
            <a:r>
              <a:rPr lang="en-US" dirty="0"/>
              <a:t>July – SHI Invoice is due. </a:t>
            </a:r>
          </a:p>
        </p:txBody>
      </p:sp>
    </p:spTree>
    <p:extLst>
      <p:ext uri="{BB962C8B-B14F-4D97-AF65-F5344CB8AC3E}">
        <p14:creationId xmlns:p14="http://schemas.microsoft.com/office/powerpoint/2010/main" val="287860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I">
  <a:themeElements>
    <a:clrScheme name="SHI 2">
      <a:dk1>
        <a:srgbClr val="000000"/>
      </a:dk1>
      <a:lt1>
        <a:srgbClr val="FFFFFF"/>
      </a:lt1>
      <a:dk2>
        <a:srgbClr val="253746"/>
      </a:dk2>
      <a:lt2>
        <a:srgbClr val="ACAFBC"/>
      </a:lt2>
      <a:accent1>
        <a:srgbClr val="1C64A5"/>
      </a:accent1>
      <a:accent2>
        <a:srgbClr val="B1DF00"/>
      </a:accent2>
      <a:accent3>
        <a:srgbClr val="FE00BF"/>
      </a:accent3>
      <a:accent4>
        <a:srgbClr val="FED818"/>
      </a:accent4>
      <a:accent5>
        <a:srgbClr val="FF6D15"/>
      </a:accent5>
      <a:accent6>
        <a:srgbClr val="06B2B1"/>
      </a:accent6>
      <a:hlink>
        <a:srgbClr val="1A64A4"/>
      </a:hlink>
      <a:folHlink>
        <a:srgbClr val="3C607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 PPT Template Draft v.12 - 012422" id="{8034B905-0812-3743-81E2-C61541A369BD}" vid="{63E3142C-2086-3F4B-A4DA-C49B7285E5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53babf37-7a8b-4754-bc78-39cb2c44e9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E963CF599F4F47BA945A8B11E4F813" ma:contentTypeVersion="14" ma:contentTypeDescription="Create a new document." ma:contentTypeScope="" ma:versionID="d9d8059f9aeebf40f2b6c3e86920b8e3">
  <xsd:schema xmlns:xsd="http://www.w3.org/2001/XMLSchema" xmlns:xs="http://www.w3.org/2001/XMLSchema" xmlns:p="http://schemas.microsoft.com/office/2006/metadata/properties" xmlns:ns2="53babf37-7a8b-4754-bc78-39cb2c44e948" targetNamespace="http://schemas.microsoft.com/office/2006/metadata/properties" ma:root="true" ma:fieldsID="02691197731343a6c872aecfb9046637" ns2:_="">
    <xsd:import namespace="53babf37-7a8b-4754-bc78-39cb2c44e9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abf37-7a8b-4754-bc78-39cb2c44e9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Flow_SignoffStatus" ma:index="14"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F9F0F9-BFE7-47F0-BA82-42807C7BD938}">
  <ds:schemaRefs>
    <ds:schemaRef ds:uri="http://purl.org/dc/dcmitype/"/>
    <ds:schemaRef ds:uri="http://purl.org/dc/elements/1.1/"/>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53babf37-7a8b-4754-bc78-39cb2c44e948"/>
  </ds:schemaRefs>
</ds:datastoreItem>
</file>

<file path=customXml/itemProps2.xml><?xml version="1.0" encoding="utf-8"?>
<ds:datastoreItem xmlns:ds="http://schemas.openxmlformats.org/officeDocument/2006/customXml" ds:itemID="{24E6CE6B-18A1-4D21-B225-726505590858}">
  <ds:schemaRefs>
    <ds:schemaRef ds:uri="http://schemas.microsoft.com/sharepoint/v3/contenttype/forms"/>
  </ds:schemaRefs>
</ds:datastoreItem>
</file>

<file path=customXml/itemProps3.xml><?xml version="1.0" encoding="utf-8"?>
<ds:datastoreItem xmlns:ds="http://schemas.openxmlformats.org/officeDocument/2006/customXml" ds:itemID="{6BB19033-30FB-45D5-8C93-EACD74AA0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babf37-7a8b-4754-bc78-39cb2c44e9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SHI</Template>
  <TotalTime>12227</TotalTime>
  <Words>5217</Words>
  <Application>Microsoft Office PowerPoint</Application>
  <PresentationFormat>Widescreen</PresentationFormat>
  <Paragraphs>575</Paragraphs>
  <Slides>45</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Century Gothic</vt:lpstr>
      <vt:lpstr>Encode Sans</vt:lpstr>
      <vt:lpstr>Helvetica</vt:lpstr>
      <vt:lpstr>Roboto</vt:lpstr>
      <vt:lpstr>Segoe UI</vt:lpstr>
      <vt:lpstr>Times New Roman</vt:lpstr>
      <vt:lpstr>Wingdings</vt:lpstr>
      <vt:lpstr>SHI</vt:lpstr>
      <vt:lpstr>NERCOMP 2022</vt:lpstr>
      <vt:lpstr>PowerPoint Presentation</vt:lpstr>
      <vt:lpstr>SHI’s Enhanced Support for Your Microsoft Portfolio  </vt:lpstr>
      <vt:lpstr>SHI Microsoft Team </vt:lpstr>
      <vt:lpstr>Agreement  </vt:lpstr>
      <vt:lpstr>Nercomp Microsoft EES </vt:lpstr>
      <vt:lpstr>Understanding User Profiles for EES</vt:lpstr>
      <vt:lpstr>Timeline </vt:lpstr>
      <vt:lpstr>2022 Anniversary </vt:lpstr>
      <vt:lpstr>Assignments </vt:lpstr>
      <vt:lpstr>M365 A3 Assignment</vt:lpstr>
      <vt:lpstr>M365 A3 + MS Defender for O365 Assignment</vt:lpstr>
      <vt:lpstr>M365 A5 Assignment</vt:lpstr>
      <vt:lpstr>M365 A5 </vt:lpstr>
      <vt:lpstr>M365 Add On </vt:lpstr>
      <vt:lpstr>Product Highlights  </vt:lpstr>
      <vt:lpstr>Microsoft Power Platform </vt:lpstr>
      <vt:lpstr>What is Power BI?</vt:lpstr>
      <vt:lpstr>What are Powers Apps?</vt:lpstr>
      <vt:lpstr>What is Power Automate?</vt:lpstr>
      <vt:lpstr>Robotic Process Automation </vt:lpstr>
      <vt:lpstr>Licensing RPA </vt:lpstr>
      <vt:lpstr> Career Coach  </vt:lpstr>
      <vt:lpstr>Microsoft Viva</vt:lpstr>
      <vt:lpstr>M365 Entitlements &amp; EES Benefits </vt:lpstr>
      <vt:lpstr>Microsoft 365 Education A3/A5 are the successors to the Education Desktop and give equivalent and enhanced rights:</vt:lpstr>
      <vt:lpstr>Customer may acquire student use benefit by purchasing the Product via a suite/bundle or as Standalone   If customer purchases a suite/bundle containing a Qualifying product, they receive SUB only for the individual product, not for the entire suite/bundle  If a Qualifying product is purchased via a suite/bundle the education qualified user : student ratio is 1:40, if the Qualifying product is purchased Standalone the education qualified user : student ratio is 1:15</vt:lpstr>
      <vt:lpstr>Microsoft Imagine Academy</vt:lpstr>
      <vt:lpstr>Azure Dev Tools for Teaching </vt:lpstr>
      <vt:lpstr>Monthly Azure Credit </vt:lpstr>
      <vt:lpstr>Microsoft Support  </vt:lpstr>
      <vt:lpstr>Microsoft VLSC and Visual Studio Support</vt:lpstr>
      <vt:lpstr>Microsoft Cloud Portal Support</vt:lpstr>
      <vt:lpstr>Cloud Optimization </vt:lpstr>
      <vt:lpstr>PowerPoint Presentation</vt:lpstr>
      <vt:lpstr>Why do Companies Overspend? </vt:lpstr>
      <vt:lpstr>Governance for Cost Optimization </vt:lpstr>
      <vt:lpstr>Tools </vt:lpstr>
      <vt:lpstr>Reporting  </vt:lpstr>
      <vt:lpstr>Policy Creation </vt:lpstr>
      <vt:lpstr>Optimize </vt:lpstr>
      <vt:lpstr>Optimize </vt:lpstr>
      <vt:lpstr>Summary Page </vt:lpstr>
      <vt:lpstr>Optimization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creator>Scott Gatarz</dc:creator>
  <cp:lastModifiedBy>Cathy Mack</cp:lastModifiedBy>
  <cp:revision>50</cp:revision>
  <dcterms:created xsi:type="dcterms:W3CDTF">2022-01-26T05:23:07Z</dcterms:created>
  <dcterms:modified xsi:type="dcterms:W3CDTF">2022-03-11T13:12:13Z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0x010100C9E963CF599F4F47BA945A8B11E4F813</vt:lpwstr>
  </property>
</Properties>
</file>